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14"/>
  </p:notesMasterIdLst>
  <p:sldIdLst>
    <p:sldId id="256" r:id="rId5"/>
    <p:sldId id="257" r:id="rId6"/>
    <p:sldId id="258" r:id="rId7"/>
    <p:sldId id="292" r:id="rId8"/>
    <p:sldId id="291" r:id="rId9"/>
    <p:sldId id="260" r:id="rId10"/>
    <p:sldId id="259" r:id="rId11"/>
    <p:sldId id="294" r:id="rId12"/>
    <p:sldId id="29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000"/>
    <a:srgbClr val="000000"/>
    <a:srgbClr val="6BB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0431D3-07FA-0641-6F0F-8B9922CCB2E1}" v="18" dt="2024-05-03T01:38:05.376"/>
  </p1510:revLst>
</p1510:revInfo>
</file>

<file path=ppt/tableStyles.xml><?xml version="1.0" encoding="utf-8"?>
<a:tblStyleLst xmlns:a="http://schemas.openxmlformats.org/drawingml/2006/main" def="{F9CCA634-40C5-470A-B8CD-2A1FE355DEC4}">
  <a:tblStyle styleId="{F9CCA634-40C5-470A-B8CD-2A1FE355DE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bbal, Chinmay" userId="S::cxh220051@utdallas.edu::ca336735-03d7-4b33-9fb6-d117a553b123" providerId="AD" clId="Web-{9C0431D3-07FA-0641-6F0F-8B9922CCB2E1}"/>
    <pc:docChg chg="modSld">
      <pc:chgData name="Hebbal, Chinmay" userId="S::cxh220051@utdallas.edu::ca336735-03d7-4b33-9fb6-d117a553b123" providerId="AD" clId="Web-{9C0431D3-07FA-0641-6F0F-8B9922CCB2E1}" dt="2024-05-03T01:38:05.361" v="13" actId="20577"/>
      <pc:docMkLst>
        <pc:docMk/>
      </pc:docMkLst>
      <pc:sldChg chg="modSp">
        <pc:chgData name="Hebbal, Chinmay" userId="S::cxh220051@utdallas.edu::ca336735-03d7-4b33-9fb6-d117a553b123" providerId="AD" clId="Web-{9C0431D3-07FA-0641-6F0F-8B9922CCB2E1}" dt="2024-05-03T01:38:05.361" v="13" actId="20577"/>
        <pc:sldMkLst>
          <pc:docMk/>
          <pc:sldMk cId="0" sldId="259"/>
        </pc:sldMkLst>
        <pc:spChg chg="mod">
          <ac:chgData name="Hebbal, Chinmay" userId="S::cxh220051@utdallas.edu::ca336735-03d7-4b33-9fb6-d117a553b123" providerId="AD" clId="Web-{9C0431D3-07FA-0641-6F0F-8B9922CCB2E1}" dt="2024-05-03T01:38:05.361" v="13" actId="20577"/>
          <ac:spMkLst>
            <pc:docMk/>
            <pc:sldMk cId="0" sldId="259"/>
            <ac:spMk id="7" creationId="{103FDD9C-E22C-9548-5385-F4B1A08B23FC}"/>
          </ac:spMkLst>
        </pc:spChg>
      </pc:sldChg>
      <pc:sldChg chg="modSp">
        <pc:chgData name="Hebbal, Chinmay" userId="S::cxh220051@utdallas.edu::ca336735-03d7-4b33-9fb6-d117a553b123" providerId="AD" clId="Web-{9C0431D3-07FA-0641-6F0F-8B9922CCB2E1}" dt="2024-05-03T01:27:28.634" v="11" actId="1076"/>
        <pc:sldMkLst>
          <pc:docMk/>
          <pc:sldMk cId="1082948340" sldId="294"/>
        </pc:sldMkLst>
        <pc:spChg chg="mod">
          <ac:chgData name="Hebbal, Chinmay" userId="S::cxh220051@utdallas.edu::ca336735-03d7-4b33-9fb6-d117a553b123" providerId="AD" clId="Web-{9C0431D3-07FA-0641-6F0F-8B9922CCB2E1}" dt="2024-05-03T01:27:22.743" v="10" actId="1076"/>
          <ac:spMkLst>
            <pc:docMk/>
            <pc:sldMk cId="1082948340" sldId="294"/>
            <ac:spMk id="4" creationId="{6695BA0D-8B2A-99A6-0290-ADF7856B1ECE}"/>
          </ac:spMkLst>
        </pc:spChg>
        <pc:spChg chg="mod">
          <ac:chgData name="Hebbal, Chinmay" userId="S::cxh220051@utdallas.edu::ca336735-03d7-4b33-9fb6-d117a553b123" providerId="AD" clId="Web-{9C0431D3-07FA-0641-6F0F-8B9922CCB2E1}" dt="2024-05-03T01:27:28.634" v="11" actId="1076"/>
          <ac:spMkLst>
            <pc:docMk/>
            <pc:sldMk cId="1082948340" sldId="294"/>
            <ac:spMk id="5" creationId="{7B3CFA87-854D-63C5-CEE7-4E3F78618C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033e974e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033e974e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ebe508d8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ebe508d8a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ec39cb79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ec39cb79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85bb51a59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285bb51a59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07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ec39cb79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ec39cb79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75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85bb51a59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285bb51a59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85bb51a59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285bb51a59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ec39cb79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ec39cb79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994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033e974e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033e974e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48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3037500" y="808500"/>
            <a:ext cx="5649300" cy="25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3037500" y="3400225"/>
            <a:ext cx="5649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531150"/>
            <a:ext cx="9143971" cy="791191"/>
            <a:chOff x="0" y="4988350"/>
            <a:chExt cx="9143971" cy="791191"/>
          </a:xfrm>
        </p:grpSpPr>
        <p:sp>
          <p:nvSpPr>
            <p:cNvPr id="12" name="Google Shape;12;p2"/>
            <p:cNvSpPr/>
            <p:nvPr/>
          </p:nvSpPr>
          <p:spPr>
            <a:xfrm>
              <a:off x="0" y="4988350"/>
              <a:ext cx="9143971" cy="791191"/>
            </a:xfrm>
            <a:custGeom>
              <a:avLst/>
              <a:gdLst/>
              <a:ahLst/>
              <a:cxnLst/>
              <a:rect l="l" t="t" r="r" b="b"/>
              <a:pathLst>
                <a:path w="115109" h="10113" extrusionOk="0">
                  <a:moveTo>
                    <a:pt x="0" y="1"/>
                  </a:moveTo>
                  <a:lnTo>
                    <a:pt x="0" y="10112"/>
                  </a:lnTo>
                  <a:lnTo>
                    <a:pt x="115108" y="10112"/>
                  </a:lnTo>
                  <a:lnTo>
                    <a:pt x="115108" y="1"/>
                  </a:lnTo>
                  <a:close/>
                </a:path>
              </a:pathLst>
            </a:custGeom>
            <a:solidFill>
              <a:srgbClr val="264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05290" y="5377649"/>
              <a:ext cx="241206" cy="12596"/>
            </a:xfrm>
            <a:custGeom>
              <a:avLst/>
              <a:gdLst/>
              <a:ahLst/>
              <a:cxnLst/>
              <a:rect l="l" t="t" r="r" b="b"/>
              <a:pathLst>
                <a:path w="3083" h="161" extrusionOk="0">
                  <a:moveTo>
                    <a:pt x="1" y="1"/>
                  </a:moveTo>
                  <a:lnTo>
                    <a:pt x="1" y="161"/>
                  </a:lnTo>
                  <a:lnTo>
                    <a:pt x="3082" y="161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4291" y="5377649"/>
              <a:ext cx="7377170" cy="12596"/>
            </a:xfrm>
            <a:custGeom>
              <a:avLst/>
              <a:gdLst/>
              <a:ahLst/>
              <a:cxnLst/>
              <a:rect l="l" t="t" r="r" b="b"/>
              <a:pathLst>
                <a:path w="94292" h="161" extrusionOk="0">
                  <a:moveTo>
                    <a:pt x="0" y="1"/>
                  </a:moveTo>
                  <a:lnTo>
                    <a:pt x="0" y="161"/>
                  </a:lnTo>
                  <a:lnTo>
                    <a:pt x="6300" y="161"/>
                  </a:lnTo>
                  <a:lnTo>
                    <a:pt x="6300" y="1"/>
                  </a:lnTo>
                  <a:close/>
                  <a:moveTo>
                    <a:pt x="11002" y="1"/>
                  </a:moveTo>
                  <a:lnTo>
                    <a:pt x="11002" y="161"/>
                  </a:lnTo>
                  <a:lnTo>
                    <a:pt x="17279" y="161"/>
                  </a:lnTo>
                  <a:lnTo>
                    <a:pt x="17279" y="1"/>
                  </a:lnTo>
                  <a:close/>
                  <a:moveTo>
                    <a:pt x="22004" y="1"/>
                  </a:moveTo>
                  <a:lnTo>
                    <a:pt x="22004" y="161"/>
                  </a:lnTo>
                  <a:lnTo>
                    <a:pt x="28281" y="161"/>
                  </a:lnTo>
                  <a:lnTo>
                    <a:pt x="28281" y="1"/>
                  </a:lnTo>
                  <a:close/>
                  <a:moveTo>
                    <a:pt x="33006" y="1"/>
                  </a:moveTo>
                  <a:lnTo>
                    <a:pt x="33006" y="161"/>
                  </a:lnTo>
                  <a:lnTo>
                    <a:pt x="39283" y="161"/>
                  </a:lnTo>
                  <a:lnTo>
                    <a:pt x="39283" y="1"/>
                  </a:lnTo>
                  <a:close/>
                  <a:moveTo>
                    <a:pt x="44008" y="1"/>
                  </a:moveTo>
                  <a:lnTo>
                    <a:pt x="44008" y="161"/>
                  </a:lnTo>
                  <a:lnTo>
                    <a:pt x="50284" y="161"/>
                  </a:lnTo>
                  <a:lnTo>
                    <a:pt x="50284" y="1"/>
                  </a:lnTo>
                  <a:close/>
                  <a:moveTo>
                    <a:pt x="55009" y="1"/>
                  </a:moveTo>
                  <a:lnTo>
                    <a:pt x="55009" y="161"/>
                  </a:lnTo>
                  <a:lnTo>
                    <a:pt x="61286" y="161"/>
                  </a:lnTo>
                  <a:lnTo>
                    <a:pt x="61286" y="1"/>
                  </a:lnTo>
                  <a:close/>
                  <a:moveTo>
                    <a:pt x="66011" y="1"/>
                  </a:moveTo>
                  <a:lnTo>
                    <a:pt x="66011" y="161"/>
                  </a:lnTo>
                  <a:lnTo>
                    <a:pt x="72288" y="161"/>
                  </a:lnTo>
                  <a:lnTo>
                    <a:pt x="72288" y="1"/>
                  </a:lnTo>
                  <a:close/>
                  <a:moveTo>
                    <a:pt x="77013" y="1"/>
                  </a:moveTo>
                  <a:lnTo>
                    <a:pt x="77013" y="161"/>
                  </a:lnTo>
                  <a:lnTo>
                    <a:pt x="83290" y="161"/>
                  </a:lnTo>
                  <a:lnTo>
                    <a:pt x="83290" y="1"/>
                  </a:lnTo>
                  <a:close/>
                  <a:moveTo>
                    <a:pt x="88015" y="1"/>
                  </a:moveTo>
                  <a:lnTo>
                    <a:pt x="88015" y="161"/>
                  </a:lnTo>
                  <a:lnTo>
                    <a:pt x="94292" y="161"/>
                  </a:lnTo>
                  <a:lnTo>
                    <a:pt x="942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59240" y="5377649"/>
              <a:ext cx="241206" cy="12596"/>
            </a:xfrm>
            <a:custGeom>
              <a:avLst/>
              <a:gdLst/>
              <a:ahLst/>
              <a:cxnLst/>
              <a:rect l="l" t="t" r="r" b="b"/>
              <a:pathLst>
                <a:path w="3083" h="161" extrusionOk="0">
                  <a:moveTo>
                    <a:pt x="1" y="1"/>
                  </a:moveTo>
                  <a:lnTo>
                    <a:pt x="1" y="161"/>
                  </a:lnTo>
                  <a:lnTo>
                    <a:pt x="3082" y="161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1728063" y="-82610"/>
            <a:ext cx="2380532" cy="402297"/>
            <a:chOff x="7240638" y="2452915"/>
            <a:chExt cx="2380532" cy="402297"/>
          </a:xfrm>
        </p:grpSpPr>
        <p:sp>
          <p:nvSpPr>
            <p:cNvPr id="17" name="Google Shape;17;p2"/>
            <p:cNvSpPr/>
            <p:nvPr/>
          </p:nvSpPr>
          <p:spPr>
            <a:xfrm>
              <a:off x="7240638" y="2452915"/>
              <a:ext cx="2380532" cy="402297"/>
            </a:xfrm>
            <a:custGeom>
              <a:avLst/>
              <a:gdLst/>
              <a:ahLst/>
              <a:cxnLst/>
              <a:rect l="l" t="t" r="r" b="b"/>
              <a:pathLst>
                <a:path w="30427" h="5142" extrusionOk="0">
                  <a:moveTo>
                    <a:pt x="17707" y="1"/>
                  </a:moveTo>
                  <a:cubicBezTo>
                    <a:pt x="16437" y="1"/>
                    <a:pt x="15411" y="609"/>
                    <a:pt x="14814" y="1832"/>
                  </a:cubicBezTo>
                  <a:cubicBezTo>
                    <a:pt x="13962" y="1100"/>
                    <a:pt x="12884" y="614"/>
                    <a:pt x="11780" y="614"/>
                  </a:cubicBezTo>
                  <a:cubicBezTo>
                    <a:pt x="10578" y="614"/>
                    <a:pt x="9343" y="1190"/>
                    <a:pt x="8332" y="2654"/>
                  </a:cubicBezTo>
                  <a:cubicBezTo>
                    <a:pt x="8001" y="2206"/>
                    <a:pt x="7525" y="1991"/>
                    <a:pt x="7024" y="1991"/>
                  </a:cubicBezTo>
                  <a:cubicBezTo>
                    <a:pt x="6072" y="1991"/>
                    <a:pt x="5032" y="2770"/>
                    <a:pt x="4748" y="4206"/>
                  </a:cubicBezTo>
                  <a:cubicBezTo>
                    <a:pt x="4288" y="4036"/>
                    <a:pt x="3780" y="3922"/>
                    <a:pt x="3223" y="3922"/>
                  </a:cubicBezTo>
                  <a:cubicBezTo>
                    <a:pt x="2288" y="3922"/>
                    <a:pt x="1216" y="4241"/>
                    <a:pt x="0" y="5142"/>
                  </a:cubicBezTo>
                  <a:lnTo>
                    <a:pt x="30426" y="5142"/>
                  </a:lnTo>
                  <a:cubicBezTo>
                    <a:pt x="28021" y="3522"/>
                    <a:pt x="26141" y="2720"/>
                    <a:pt x="24769" y="2720"/>
                  </a:cubicBezTo>
                  <a:cubicBezTo>
                    <a:pt x="24266" y="2720"/>
                    <a:pt x="23832" y="2828"/>
                    <a:pt x="23465" y="3042"/>
                  </a:cubicBezTo>
                  <a:cubicBezTo>
                    <a:pt x="21404" y="1020"/>
                    <a:pt x="19351" y="1"/>
                    <a:pt x="17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94250" y="2592647"/>
              <a:ext cx="121503" cy="107264"/>
            </a:xfrm>
            <a:custGeom>
              <a:avLst/>
              <a:gdLst/>
              <a:ahLst/>
              <a:cxnLst/>
              <a:rect l="l" t="t" r="r" b="b"/>
              <a:pathLst>
                <a:path w="1553" h="1371" extrusionOk="0">
                  <a:moveTo>
                    <a:pt x="115" y="1"/>
                  </a:moveTo>
                  <a:lnTo>
                    <a:pt x="0" y="115"/>
                  </a:lnTo>
                  <a:lnTo>
                    <a:pt x="1438" y="1370"/>
                  </a:lnTo>
                  <a:lnTo>
                    <a:pt x="1553" y="1256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610310" y="2776583"/>
              <a:ext cx="85748" cy="48273"/>
            </a:xfrm>
            <a:custGeom>
              <a:avLst/>
              <a:gdLst/>
              <a:ahLst/>
              <a:cxnLst/>
              <a:rect l="l" t="t" r="r" b="b"/>
              <a:pathLst>
                <a:path w="1096" h="617" extrusionOk="0">
                  <a:moveTo>
                    <a:pt x="46" y="1"/>
                  </a:moveTo>
                  <a:lnTo>
                    <a:pt x="0" y="138"/>
                  </a:lnTo>
                  <a:lnTo>
                    <a:pt x="1027" y="617"/>
                  </a:lnTo>
                  <a:lnTo>
                    <a:pt x="1096" y="480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833522" y="2658757"/>
              <a:ext cx="62590" cy="82228"/>
            </a:xfrm>
            <a:custGeom>
              <a:avLst/>
              <a:gdLst/>
              <a:ahLst/>
              <a:cxnLst/>
              <a:rect l="l" t="t" r="r" b="b"/>
              <a:pathLst>
                <a:path w="800" h="1051" extrusionOk="0">
                  <a:moveTo>
                    <a:pt x="685" y="0"/>
                  </a:moveTo>
                  <a:lnTo>
                    <a:pt x="0" y="959"/>
                  </a:lnTo>
                  <a:lnTo>
                    <a:pt x="114" y="1050"/>
                  </a:lnTo>
                  <a:lnTo>
                    <a:pt x="799" y="69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965697" y="2685515"/>
              <a:ext cx="112584" cy="89347"/>
            </a:xfrm>
            <a:custGeom>
              <a:avLst/>
              <a:gdLst/>
              <a:ahLst/>
              <a:cxnLst/>
              <a:rect l="l" t="t" r="r" b="b"/>
              <a:pathLst>
                <a:path w="1439" h="1142" extrusionOk="0">
                  <a:moveTo>
                    <a:pt x="1370" y="1"/>
                  </a:moveTo>
                  <a:cubicBezTo>
                    <a:pt x="1347" y="23"/>
                    <a:pt x="548" y="434"/>
                    <a:pt x="1" y="1028"/>
                  </a:cubicBezTo>
                  <a:lnTo>
                    <a:pt x="115" y="1142"/>
                  </a:lnTo>
                  <a:cubicBezTo>
                    <a:pt x="640" y="548"/>
                    <a:pt x="1439" y="138"/>
                    <a:pt x="1439" y="138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58561" y="2679803"/>
              <a:ext cx="157179" cy="79020"/>
            </a:xfrm>
            <a:custGeom>
              <a:avLst/>
              <a:gdLst/>
              <a:ahLst/>
              <a:cxnLst/>
              <a:rect l="l" t="t" r="r" b="b"/>
              <a:pathLst>
                <a:path w="2009" h="1010" extrusionOk="0">
                  <a:moveTo>
                    <a:pt x="1424" y="0"/>
                  </a:moveTo>
                  <a:cubicBezTo>
                    <a:pt x="276" y="0"/>
                    <a:pt x="0" y="964"/>
                    <a:pt x="0" y="964"/>
                  </a:cubicBezTo>
                  <a:lnTo>
                    <a:pt x="160" y="1009"/>
                  </a:lnTo>
                  <a:cubicBezTo>
                    <a:pt x="160" y="970"/>
                    <a:pt x="399" y="144"/>
                    <a:pt x="1425" y="144"/>
                  </a:cubicBezTo>
                  <a:cubicBezTo>
                    <a:pt x="1584" y="144"/>
                    <a:pt x="1763" y="164"/>
                    <a:pt x="1963" y="211"/>
                  </a:cubicBezTo>
                  <a:lnTo>
                    <a:pt x="2009" y="74"/>
                  </a:lnTo>
                  <a:cubicBezTo>
                    <a:pt x="1792" y="22"/>
                    <a:pt x="1598" y="0"/>
                    <a:pt x="1424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3528" y="2730736"/>
              <a:ext cx="100066" cy="40605"/>
            </a:xfrm>
            <a:custGeom>
              <a:avLst/>
              <a:gdLst/>
              <a:ahLst/>
              <a:cxnLst/>
              <a:rect l="l" t="t" r="r" b="b"/>
              <a:pathLst>
                <a:path w="1279" h="519" extrusionOk="0">
                  <a:moveTo>
                    <a:pt x="561" y="0"/>
                  </a:moveTo>
                  <a:cubicBezTo>
                    <a:pt x="391" y="0"/>
                    <a:pt x="203" y="51"/>
                    <a:pt x="0" y="153"/>
                  </a:cubicBezTo>
                  <a:lnTo>
                    <a:pt x="69" y="290"/>
                  </a:lnTo>
                  <a:cubicBezTo>
                    <a:pt x="249" y="195"/>
                    <a:pt x="410" y="149"/>
                    <a:pt x="554" y="149"/>
                  </a:cubicBezTo>
                  <a:cubicBezTo>
                    <a:pt x="793" y="149"/>
                    <a:pt x="985" y="276"/>
                    <a:pt x="1142" y="518"/>
                  </a:cubicBezTo>
                  <a:lnTo>
                    <a:pt x="1278" y="450"/>
                  </a:lnTo>
                  <a:cubicBezTo>
                    <a:pt x="1092" y="148"/>
                    <a:pt x="851" y="0"/>
                    <a:pt x="561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878227" y="2763361"/>
              <a:ext cx="184015" cy="45456"/>
            </a:xfrm>
            <a:custGeom>
              <a:avLst/>
              <a:gdLst/>
              <a:ahLst/>
              <a:cxnLst/>
              <a:rect l="l" t="t" r="r" b="b"/>
              <a:pathLst>
                <a:path w="2352" h="581" extrusionOk="0">
                  <a:moveTo>
                    <a:pt x="1082" y="0"/>
                  </a:moveTo>
                  <a:cubicBezTo>
                    <a:pt x="715" y="0"/>
                    <a:pt x="358" y="126"/>
                    <a:pt x="0" y="375"/>
                  </a:cubicBezTo>
                  <a:lnTo>
                    <a:pt x="91" y="512"/>
                  </a:lnTo>
                  <a:cubicBezTo>
                    <a:pt x="415" y="275"/>
                    <a:pt x="743" y="160"/>
                    <a:pt x="1082" y="160"/>
                  </a:cubicBezTo>
                  <a:cubicBezTo>
                    <a:pt x="1460" y="160"/>
                    <a:pt x="1850" y="303"/>
                    <a:pt x="2260" y="580"/>
                  </a:cubicBezTo>
                  <a:lnTo>
                    <a:pt x="2351" y="466"/>
                  </a:lnTo>
                  <a:cubicBezTo>
                    <a:pt x="1907" y="154"/>
                    <a:pt x="1489" y="0"/>
                    <a:pt x="1082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-464038" y="1350161"/>
            <a:ext cx="2009061" cy="295581"/>
            <a:chOff x="335712" y="2832036"/>
            <a:chExt cx="2009061" cy="295581"/>
          </a:xfrm>
        </p:grpSpPr>
        <p:sp>
          <p:nvSpPr>
            <p:cNvPr id="26" name="Google Shape;26;p2"/>
            <p:cNvSpPr/>
            <p:nvPr/>
          </p:nvSpPr>
          <p:spPr>
            <a:xfrm>
              <a:off x="335712" y="2832036"/>
              <a:ext cx="2009061" cy="295581"/>
            </a:xfrm>
            <a:custGeom>
              <a:avLst/>
              <a:gdLst/>
              <a:ahLst/>
              <a:cxnLst/>
              <a:rect l="l" t="t" r="r" b="b"/>
              <a:pathLst>
                <a:path w="25679" h="3778" extrusionOk="0">
                  <a:moveTo>
                    <a:pt x="10729" y="1"/>
                  </a:moveTo>
                  <a:cubicBezTo>
                    <a:pt x="9336" y="1"/>
                    <a:pt x="7601" y="748"/>
                    <a:pt x="5866" y="2226"/>
                  </a:cubicBezTo>
                  <a:cubicBezTo>
                    <a:pt x="5554" y="2073"/>
                    <a:pt x="5187" y="1995"/>
                    <a:pt x="4763" y="1995"/>
                  </a:cubicBezTo>
                  <a:cubicBezTo>
                    <a:pt x="3604" y="1995"/>
                    <a:pt x="2022" y="2575"/>
                    <a:pt x="0" y="3778"/>
                  </a:cubicBezTo>
                  <a:lnTo>
                    <a:pt x="25679" y="3778"/>
                  </a:lnTo>
                  <a:cubicBezTo>
                    <a:pt x="24671" y="3111"/>
                    <a:pt x="23770" y="2876"/>
                    <a:pt x="22985" y="2876"/>
                  </a:cubicBezTo>
                  <a:cubicBezTo>
                    <a:pt x="22508" y="2876"/>
                    <a:pt x="22073" y="2964"/>
                    <a:pt x="21684" y="3093"/>
                  </a:cubicBezTo>
                  <a:cubicBezTo>
                    <a:pt x="21445" y="2033"/>
                    <a:pt x="20571" y="1461"/>
                    <a:pt x="19765" y="1461"/>
                  </a:cubicBezTo>
                  <a:cubicBezTo>
                    <a:pt x="19339" y="1461"/>
                    <a:pt x="18932" y="1621"/>
                    <a:pt x="18648" y="1952"/>
                  </a:cubicBezTo>
                  <a:cubicBezTo>
                    <a:pt x="17794" y="872"/>
                    <a:pt x="16755" y="446"/>
                    <a:pt x="15746" y="446"/>
                  </a:cubicBezTo>
                  <a:cubicBezTo>
                    <a:pt x="14813" y="446"/>
                    <a:pt x="13906" y="810"/>
                    <a:pt x="13193" y="1358"/>
                  </a:cubicBezTo>
                  <a:cubicBezTo>
                    <a:pt x="12685" y="451"/>
                    <a:pt x="11810" y="1"/>
                    <a:pt x="10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69633" y="2934683"/>
              <a:ext cx="100144" cy="78707"/>
            </a:xfrm>
            <a:custGeom>
              <a:avLst/>
              <a:gdLst/>
              <a:ahLst/>
              <a:cxnLst/>
              <a:rect l="l" t="t" r="r" b="b"/>
              <a:pathLst>
                <a:path w="1280" h="1006" extrusionOk="0">
                  <a:moveTo>
                    <a:pt x="1211" y="1"/>
                  </a:moveTo>
                  <a:lnTo>
                    <a:pt x="1" y="937"/>
                  </a:lnTo>
                  <a:lnTo>
                    <a:pt x="69" y="1005"/>
                  </a:lnTo>
                  <a:lnTo>
                    <a:pt x="1279" y="69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62583" y="3070425"/>
              <a:ext cx="71509" cy="34033"/>
            </a:xfrm>
            <a:custGeom>
              <a:avLst/>
              <a:gdLst/>
              <a:ahLst/>
              <a:cxnLst/>
              <a:rect l="l" t="t" r="r" b="b"/>
              <a:pathLst>
                <a:path w="914" h="435" extrusionOk="0">
                  <a:moveTo>
                    <a:pt x="867" y="1"/>
                  </a:moveTo>
                  <a:lnTo>
                    <a:pt x="0" y="343"/>
                  </a:lnTo>
                  <a:lnTo>
                    <a:pt x="23" y="434"/>
                  </a:lnTo>
                  <a:lnTo>
                    <a:pt x="913" y="9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92886" y="2982956"/>
              <a:ext cx="51871" cy="60791"/>
            </a:xfrm>
            <a:custGeom>
              <a:avLst/>
              <a:gdLst/>
              <a:ahLst/>
              <a:cxnLst/>
              <a:rect l="l" t="t" r="r" b="b"/>
              <a:pathLst>
                <a:path w="663" h="777" extrusionOk="0">
                  <a:moveTo>
                    <a:pt x="69" y="0"/>
                  </a:moveTo>
                  <a:lnTo>
                    <a:pt x="1" y="46"/>
                  </a:lnTo>
                  <a:lnTo>
                    <a:pt x="571" y="776"/>
                  </a:lnTo>
                  <a:lnTo>
                    <a:pt x="663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92854" y="3002594"/>
              <a:ext cx="94746" cy="64311"/>
            </a:xfrm>
            <a:custGeom>
              <a:avLst/>
              <a:gdLst/>
              <a:ahLst/>
              <a:cxnLst/>
              <a:rect l="l" t="t" r="r" b="b"/>
              <a:pathLst>
                <a:path w="1211" h="822" extrusionOk="0">
                  <a:moveTo>
                    <a:pt x="46" y="0"/>
                  </a:moveTo>
                  <a:lnTo>
                    <a:pt x="0" y="91"/>
                  </a:lnTo>
                  <a:cubicBezTo>
                    <a:pt x="23" y="114"/>
                    <a:pt x="685" y="411"/>
                    <a:pt x="1142" y="822"/>
                  </a:cubicBezTo>
                  <a:lnTo>
                    <a:pt x="1210" y="753"/>
                  </a:lnTo>
                  <a:cubicBezTo>
                    <a:pt x="754" y="320"/>
                    <a:pt x="69" y="23"/>
                    <a:pt x="46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83963" y="2998525"/>
              <a:ext cx="132221" cy="57661"/>
            </a:xfrm>
            <a:custGeom>
              <a:avLst/>
              <a:gdLst/>
              <a:ahLst/>
              <a:cxnLst/>
              <a:rect l="l" t="t" r="r" b="b"/>
              <a:pathLst>
                <a:path w="1690" h="737" extrusionOk="0">
                  <a:moveTo>
                    <a:pt x="483" y="1"/>
                  </a:moveTo>
                  <a:cubicBezTo>
                    <a:pt x="339" y="1"/>
                    <a:pt x="179" y="16"/>
                    <a:pt x="0" y="52"/>
                  </a:cubicBezTo>
                  <a:lnTo>
                    <a:pt x="23" y="166"/>
                  </a:lnTo>
                  <a:cubicBezTo>
                    <a:pt x="205" y="127"/>
                    <a:pt x="367" y="110"/>
                    <a:pt x="511" y="110"/>
                  </a:cubicBezTo>
                  <a:cubicBezTo>
                    <a:pt x="1374" y="110"/>
                    <a:pt x="1575" y="717"/>
                    <a:pt x="1575" y="737"/>
                  </a:cubicBezTo>
                  <a:lnTo>
                    <a:pt x="1689" y="714"/>
                  </a:lnTo>
                  <a:cubicBezTo>
                    <a:pt x="1689" y="694"/>
                    <a:pt x="1448" y="1"/>
                    <a:pt x="48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03604" y="3035923"/>
              <a:ext cx="82228" cy="30982"/>
            </a:xfrm>
            <a:custGeom>
              <a:avLst/>
              <a:gdLst/>
              <a:ahLst/>
              <a:cxnLst/>
              <a:rect l="l" t="t" r="r" b="b"/>
              <a:pathLst>
                <a:path w="1051" h="396" extrusionOk="0">
                  <a:moveTo>
                    <a:pt x="603" y="1"/>
                  </a:moveTo>
                  <a:cubicBezTo>
                    <a:pt x="361" y="1"/>
                    <a:pt x="162" y="108"/>
                    <a:pt x="1" y="327"/>
                  </a:cubicBezTo>
                  <a:lnTo>
                    <a:pt x="92" y="396"/>
                  </a:lnTo>
                  <a:cubicBezTo>
                    <a:pt x="225" y="203"/>
                    <a:pt x="397" y="107"/>
                    <a:pt x="621" y="107"/>
                  </a:cubicBezTo>
                  <a:cubicBezTo>
                    <a:pt x="741" y="107"/>
                    <a:pt x="876" y="135"/>
                    <a:pt x="1028" y="190"/>
                  </a:cubicBezTo>
                  <a:lnTo>
                    <a:pt x="1051" y="99"/>
                  </a:lnTo>
                  <a:cubicBezTo>
                    <a:pt x="887" y="34"/>
                    <a:pt x="738" y="1"/>
                    <a:pt x="60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8893" y="3060568"/>
              <a:ext cx="151937" cy="33173"/>
            </a:xfrm>
            <a:custGeom>
              <a:avLst/>
              <a:gdLst/>
              <a:ahLst/>
              <a:cxnLst/>
              <a:rect l="l" t="t" r="r" b="b"/>
              <a:pathLst>
                <a:path w="1942" h="424" extrusionOk="0">
                  <a:moveTo>
                    <a:pt x="1023" y="1"/>
                  </a:moveTo>
                  <a:cubicBezTo>
                    <a:pt x="693" y="1"/>
                    <a:pt x="353" y="109"/>
                    <a:pt x="1" y="332"/>
                  </a:cubicBezTo>
                  <a:lnTo>
                    <a:pt x="47" y="423"/>
                  </a:lnTo>
                  <a:cubicBezTo>
                    <a:pt x="397" y="206"/>
                    <a:pt x="728" y="97"/>
                    <a:pt x="1050" y="97"/>
                  </a:cubicBezTo>
                  <a:cubicBezTo>
                    <a:pt x="1337" y="97"/>
                    <a:pt x="1616" y="183"/>
                    <a:pt x="1895" y="355"/>
                  </a:cubicBezTo>
                  <a:lnTo>
                    <a:pt x="1941" y="286"/>
                  </a:lnTo>
                  <a:cubicBezTo>
                    <a:pt x="1641" y="98"/>
                    <a:pt x="1336" y="1"/>
                    <a:pt x="102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7305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1284000" y="33733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720000" y="2194275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5"/>
          </p:nvPr>
        </p:nvSpPr>
        <p:spPr>
          <a:xfrm>
            <a:off x="3403800" y="2194275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6087600" y="2194275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4"/>
          </p:nvPr>
        </p:nvSpPr>
        <p:spPr>
          <a:xfrm>
            <a:off x="720000" y="39837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5"/>
          </p:nvPr>
        </p:nvSpPr>
        <p:spPr>
          <a:xfrm>
            <a:off x="34038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7"/>
          </p:nvPr>
        </p:nvSpPr>
        <p:spPr>
          <a:xfrm>
            <a:off x="3403800" y="39837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8"/>
          </p:nvPr>
        </p:nvSpPr>
        <p:spPr>
          <a:xfrm>
            <a:off x="60876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20"/>
          </p:nvPr>
        </p:nvSpPr>
        <p:spPr>
          <a:xfrm>
            <a:off x="6087600" y="3983700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2311800" y="1189100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"/>
          </p:nvPr>
        </p:nvSpPr>
        <p:spPr>
          <a:xfrm>
            <a:off x="2158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3557400" y="2989727"/>
            <a:ext cx="43602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720000" y="2936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360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1027100" y="1533450"/>
            <a:ext cx="34224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2"/>
          </p:nvPr>
        </p:nvSpPr>
        <p:spPr>
          <a:xfrm>
            <a:off x="4694500" y="1533450"/>
            <a:ext cx="34224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udiowide"/>
              <a:buAutoNum type="arabicPeriod"/>
              <a:defRPr sz="25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 idx="2"/>
          </p:nvPr>
        </p:nvSpPr>
        <p:spPr>
          <a:xfrm>
            <a:off x="937700" y="2385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937700" y="28368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idx="3"/>
          </p:nvPr>
        </p:nvSpPr>
        <p:spPr>
          <a:xfrm>
            <a:off x="3484419" y="2385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"/>
          </p:nvPr>
        </p:nvSpPr>
        <p:spPr>
          <a:xfrm>
            <a:off x="3484421" y="28368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 idx="5"/>
          </p:nvPr>
        </p:nvSpPr>
        <p:spPr>
          <a:xfrm>
            <a:off x="6031146" y="23853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6"/>
          </p:nvPr>
        </p:nvSpPr>
        <p:spPr>
          <a:xfrm>
            <a:off x="6031149" y="28368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2"/>
          </p:nvPr>
        </p:nvSpPr>
        <p:spPr>
          <a:xfrm>
            <a:off x="2424850" y="18468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2424850" y="2357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 idx="3"/>
          </p:nvPr>
        </p:nvSpPr>
        <p:spPr>
          <a:xfrm>
            <a:off x="4740958" y="18468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4"/>
          </p:nvPr>
        </p:nvSpPr>
        <p:spPr>
          <a:xfrm>
            <a:off x="4740954" y="2357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5"/>
          </p:nvPr>
        </p:nvSpPr>
        <p:spPr>
          <a:xfrm>
            <a:off x="2424850" y="3280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6"/>
          </p:nvPr>
        </p:nvSpPr>
        <p:spPr>
          <a:xfrm>
            <a:off x="2424850" y="3790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7"/>
          </p:nvPr>
        </p:nvSpPr>
        <p:spPr>
          <a:xfrm>
            <a:off x="4740958" y="3280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8"/>
          </p:nvPr>
        </p:nvSpPr>
        <p:spPr>
          <a:xfrm>
            <a:off x="4740954" y="3790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000" y="23140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72250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0000" y="3155850"/>
            <a:ext cx="50676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/>
          </p:nvPr>
        </p:nvSpPr>
        <p:spPr>
          <a:xfrm>
            <a:off x="1101175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101175" y="22867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3"/>
          </p:nvPr>
        </p:nvSpPr>
        <p:spPr>
          <a:xfrm>
            <a:off x="3578948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4"/>
          </p:nvPr>
        </p:nvSpPr>
        <p:spPr>
          <a:xfrm>
            <a:off x="3579000" y="22867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5"/>
          </p:nvPr>
        </p:nvSpPr>
        <p:spPr>
          <a:xfrm>
            <a:off x="1101175" y="3268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6"/>
          </p:nvPr>
        </p:nvSpPr>
        <p:spPr>
          <a:xfrm>
            <a:off x="1101175" y="37201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7"/>
          </p:nvPr>
        </p:nvSpPr>
        <p:spPr>
          <a:xfrm>
            <a:off x="3578948" y="3268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8"/>
          </p:nvPr>
        </p:nvSpPr>
        <p:spPr>
          <a:xfrm>
            <a:off x="3578948" y="37201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9"/>
          </p:nvPr>
        </p:nvSpPr>
        <p:spPr>
          <a:xfrm>
            <a:off x="6056727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3"/>
          </p:nvPr>
        </p:nvSpPr>
        <p:spPr>
          <a:xfrm>
            <a:off x="6056725" y="22867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4"/>
          </p:nvPr>
        </p:nvSpPr>
        <p:spPr>
          <a:xfrm>
            <a:off x="6056727" y="32686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5"/>
          </p:nvPr>
        </p:nvSpPr>
        <p:spPr>
          <a:xfrm>
            <a:off x="6056727" y="37201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 hasCustomPrompt="1"/>
          </p:nvPr>
        </p:nvSpPr>
        <p:spPr>
          <a:xfrm>
            <a:off x="713100" y="2133813"/>
            <a:ext cx="2258100" cy="9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1"/>
          </p:nvPr>
        </p:nvSpPr>
        <p:spPr>
          <a:xfrm>
            <a:off x="713100" y="3016702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133800"/>
            <a:ext cx="2258100" cy="9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3"/>
          </p:nvPr>
        </p:nvSpPr>
        <p:spPr>
          <a:xfrm>
            <a:off x="3442950" y="3016676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2133807"/>
            <a:ext cx="2258100" cy="9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5"/>
          </p:nvPr>
        </p:nvSpPr>
        <p:spPr>
          <a:xfrm>
            <a:off x="6172800" y="3016673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20000" y="5394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1"/>
          </p:nvPr>
        </p:nvSpPr>
        <p:spPr>
          <a:xfrm>
            <a:off x="720000" y="2117375"/>
            <a:ext cx="34347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2"/>
          </p:nvPr>
        </p:nvSpPr>
        <p:spPr>
          <a:xfrm>
            <a:off x="720000" y="1708450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0" y="4531150"/>
            <a:ext cx="9143971" cy="791191"/>
            <a:chOff x="0" y="4988350"/>
            <a:chExt cx="9143971" cy="791191"/>
          </a:xfrm>
        </p:grpSpPr>
        <p:sp>
          <p:nvSpPr>
            <p:cNvPr id="40" name="Google Shape;40;p4"/>
            <p:cNvSpPr/>
            <p:nvPr/>
          </p:nvSpPr>
          <p:spPr>
            <a:xfrm>
              <a:off x="0" y="4988350"/>
              <a:ext cx="9143971" cy="791191"/>
            </a:xfrm>
            <a:custGeom>
              <a:avLst/>
              <a:gdLst/>
              <a:ahLst/>
              <a:cxnLst/>
              <a:rect l="l" t="t" r="r" b="b"/>
              <a:pathLst>
                <a:path w="115109" h="10113" extrusionOk="0">
                  <a:moveTo>
                    <a:pt x="0" y="1"/>
                  </a:moveTo>
                  <a:lnTo>
                    <a:pt x="0" y="10112"/>
                  </a:lnTo>
                  <a:lnTo>
                    <a:pt x="115108" y="10112"/>
                  </a:lnTo>
                  <a:lnTo>
                    <a:pt x="115108" y="1"/>
                  </a:lnTo>
                  <a:close/>
                </a:path>
              </a:pathLst>
            </a:custGeom>
            <a:solidFill>
              <a:srgbClr val="264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05290" y="5377649"/>
              <a:ext cx="241206" cy="12596"/>
            </a:xfrm>
            <a:custGeom>
              <a:avLst/>
              <a:gdLst/>
              <a:ahLst/>
              <a:cxnLst/>
              <a:rect l="l" t="t" r="r" b="b"/>
              <a:pathLst>
                <a:path w="3083" h="161" extrusionOk="0">
                  <a:moveTo>
                    <a:pt x="1" y="1"/>
                  </a:moveTo>
                  <a:lnTo>
                    <a:pt x="1" y="161"/>
                  </a:lnTo>
                  <a:lnTo>
                    <a:pt x="3082" y="161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14291" y="5377649"/>
              <a:ext cx="7377170" cy="12596"/>
            </a:xfrm>
            <a:custGeom>
              <a:avLst/>
              <a:gdLst/>
              <a:ahLst/>
              <a:cxnLst/>
              <a:rect l="l" t="t" r="r" b="b"/>
              <a:pathLst>
                <a:path w="94292" h="161" extrusionOk="0">
                  <a:moveTo>
                    <a:pt x="0" y="1"/>
                  </a:moveTo>
                  <a:lnTo>
                    <a:pt x="0" y="161"/>
                  </a:lnTo>
                  <a:lnTo>
                    <a:pt x="6300" y="161"/>
                  </a:lnTo>
                  <a:lnTo>
                    <a:pt x="6300" y="1"/>
                  </a:lnTo>
                  <a:close/>
                  <a:moveTo>
                    <a:pt x="11002" y="1"/>
                  </a:moveTo>
                  <a:lnTo>
                    <a:pt x="11002" y="161"/>
                  </a:lnTo>
                  <a:lnTo>
                    <a:pt x="17279" y="161"/>
                  </a:lnTo>
                  <a:lnTo>
                    <a:pt x="17279" y="1"/>
                  </a:lnTo>
                  <a:close/>
                  <a:moveTo>
                    <a:pt x="22004" y="1"/>
                  </a:moveTo>
                  <a:lnTo>
                    <a:pt x="22004" y="161"/>
                  </a:lnTo>
                  <a:lnTo>
                    <a:pt x="28281" y="161"/>
                  </a:lnTo>
                  <a:lnTo>
                    <a:pt x="28281" y="1"/>
                  </a:lnTo>
                  <a:close/>
                  <a:moveTo>
                    <a:pt x="33006" y="1"/>
                  </a:moveTo>
                  <a:lnTo>
                    <a:pt x="33006" y="161"/>
                  </a:lnTo>
                  <a:lnTo>
                    <a:pt x="39283" y="161"/>
                  </a:lnTo>
                  <a:lnTo>
                    <a:pt x="39283" y="1"/>
                  </a:lnTo>
                  <a:close/>
                  <a:moveTo>
                    <a:pt x="44008" y="1"/>
                  </a:moveTo>
                  <a:lnTo>
                    <a:pt x="44008" y="161"/>
                  </a:lnTo>
                  <a:lnTo>
                    <a:pt x="50284" y="161"/>
                  </a:lnTo>
                  <a:lnTo>
                    <a:pt x="50284" y="1"/>
                  </a:lnTo>
                  <a:close/>
                  <a:moveTo>
                    <a:pt x="55009" y="1"/>
                  </a:moveTo>
                  <a:lnTo>
                    <a:pt x="55009" y="161"/>
                  </a:lnTo>
                  <a:lnTo>
                    <a:pt x="61286" y="161"/>
                  </a:lnTo>
                  <a:lnTo>
                    <a:pt x="61286" y="1"/>
                  </a:lnTo>
                  <a:close/>
                  <a:moveTo>
                    <a:pt x="66011" y="1"/>
                  </a:moveTo>
                  <a:lnTo>
                    <a:pt x="66011" y="161"/>
                  </a:lnTo>
                  <a:lnTo>
                    <a:pt x="72288" y="161"/>
                  </a:lnTo>
                  <a:lnTo>
                    <a:pt x="72288" y="1"/>
                  </a:lnTo>
                  <a:close/>
                  <a:moveTo>
                    <a:pt x="77013" y="1"/>
                  </a:moveTo>
                  <a:lnTo>
                    <a:pt x="77013" y="161"/>
                  </a:lnTo>
                  <a:lnTo>
                    <a:pt x="83290" y="161"/>
                  </a:lnTo>
                  <a:lnTo>
                    <a:pt x="83290" y="1"/>
                  </a:lnTo>
                  <a:close/>
                  <a:moveTo>
                    <a:pt x="88015" y="1"/>
                  </a:moveTo>
                  <a:lnTo>
                    <a:pt x="88015" y="161"/>
                  </a:lnTo>
                  <a:lnTo>
                    <a:pt x="94292" y="161"/>
                  </a:lnTo>
                  <a:lnTo>
                    <a:pt x="942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559240" y="5377649"/>
              <a:ext cx="241206" cy="12596"/>
            </a:xfrm>
            <a:custGeom>
              <a:avLst/>
              <a:gdLst/>
              <a:ahLst/>
              <a:cxnLst/>
              <a:rect l="l" t="t" r="r" b="b"/>
              <a:pathLst>
                <a:path w="3083" h="161" extrusionOk="0">
                  <a:moveTo>
                    <a:pt x="1" y="1"/>
                  </a:moveTo>
                  <a:lnTo>
                    <a:pt x="1" y="161"/>
                  </a:lnTo>
                  <a:lnTo>
                    <a:pt x="3082" y="161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457200" y="2045875"/>
            <a:ext cx="8229600" cy="23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20850"/>
            <a:ext cx="7704000" cy="14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2"/>
          </p:nvPr>
        </p:nvSpPr>
        <p:spPr>
          <a:xfrm>
            <a:off x="1537425" y="211219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3"/>
          </p:nvPr>
        </p:nvSpPr>
        <p:spPr>
          <a:xfrm>
            <a:off x="4863972" y="211219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5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4863975" y="2594900"/>
            <a:ext cx="2742600" cy="13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1537425" y="2594900"/>
            <a:ext cx="2742600" cy="13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0" y="4531150"/>
            <a:ext cx="9143971" cy="791191"/>
            <a:chOff x="0" y="4988350"/>
            <a:chExt cx="9143971" cy="791191"/>
          </a:xfrm>
        </p:grpSpPr>
        <p:sp>
          <p:nvSpPr>
            <p:cNvPr id="55" name="Google Shape;55;p6"/>
            <p:cNvSpPr/>
            <p:nvPr/>
          </p:nvSpPr>
          <p:spPr>
            <a:xfrm>
              <a:off x="0" y="4988350"/>
              <a:ext cx="9143971" cy="791191"/>
            </a:xfrm>
            <a:custGeom>
              <a:avLst/>
              <a:gdLst/>
              <a:ahLst/>
              <a:cxnLst/>
              <a:rect l="l" t="t" r="r" b="b"/>
              <a:pathLst>
                <a:path w="115109" h="10113" extrusionOk="0">
                  <a:moveTo>
                    <a:pt x="0" y="1"/>
                  </a:moveTo>
                  <a:lnTo>
                    <a:pt x="0" y="10112"/>
                  </a:lnTo>
                  <a:lnTo>
                    <a:pt x="115108" y="10112"/>
                  </a:lnTo>
                  <a:lnTo>
                    <a:pt x="115108" y="1"/>
                  </a:lnTo>
                  <a:close/>
                </a:path>
              </a:pathLst>
            </a:custGeom>
            <a:solidFill>
              <a:srgbClr val="264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05290" y="5377649"/>
              <a:ext cx="241206" cy="12596"/>
            </a:xfrm>
            <a:custGeom>
              <a:avLst/>
              <a:gdLst/>
              <a:ahLst/>
              <a:cxnLst/>
              <a:rect l="l" t="t" r="r" b="b"/>
              <a:pathLst>
                <a:path w="3083" h="161" extrusionOk="0">
                  <a:moveTo>
                    <a:pt x="1" y="1"/>
                  </a:moveTo>
                  <a:lnTo>
                    <a:pt x="1" y="161"/>
                  </a:lnTo>
                  <a:lnTo>
                    <a:pt x="3082" y="161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814291" y="5377649"/>
              <a:ext cx="7377170" cy="12596"/>
            </a:xfrm>
            <a:custGeom>
              <a:avLst/>
              <a:gdLst/>
              <a:ahLst/>
              <a:cxnLst/>
              <a:rect l="l" t="t" r="r" b="b"/>
              <a:pathLst>
                <a:path w="94292" h="161" extrusionOk="0">
                  <a:moveTo>
                    <a:pt x="0" y="1"/>
                  </a:moveTo>
                  <a:lnTo>
                    <a:pt x="0" y="161"/>
                  </a:lnTo>
                  <a:lnTo>
                    <a:pt x="6300" y="161"/>
                  </a:lnTo>
                  <a:lnTo>
                    <a:pt x="6300" y="1"/>
                  </a:lnTo>
                  <a:close/>
                  <a:moveTo>
                    <a:pt x="11002" y="1"/>
                  </a:moveTo>
                  <a:lnTo>
                    <a:pt x="11002" y="161"/>
                  </a:lnTo>
                  <a:lnTo>
                    <a:pt x="17279" y="161"/>
                  </a:lnTo>
                  <a:lnTo>
                    <a:pt x="17279" y="1"/>
                  </a:lnTo>
                  <a:close/>
                  <a:moveTo>
                    <a:pt x="22004" y="1"/>
                  </a:moveTo>
                  <a:lnTo>
                    <a:pt x="22004" y="161"/>
                  </a:lnTo>
                  <a:lnTo>
                    <a:pt x="28281" y="161"/>
                  </a:lnTo>
                  <a:lnTo>
                    <a:pt x="28281" y="1"/>
                  </a:lnTo>
                  <a:close/>
                  <a:moveTo>
                    <a:pt x="33006" y="1"/>
                  </a:moveTo>
                  <a:lnTo>
                    <a:pt x="33006" y="161"/>
                  </a:lnTo>
                  <a:lnTo>
                    <a:pt x="39283" y="161"/>
                  </a:lnTo>
                  <a:lnTo>
                    <a:pt x="39283" y="1"/>
                  </a:lnTo>
                  <a:close/>
                  <a:moveTo>
                    <a:pt x="44008" y="1"/>
                  </a:moveTo>
                  <a:lnTo>
                    <a:pt x="44008" y="161"/>
                  </a:lnTo>
                  <a:lnTo>
                    <a:pt x="50284" y="161"/>
                  </a:lnTo>
                  <a:lnTo>
                    <a:pt x="50284" y="1"/>
                  </a:lnTo>
                  <a:close/>
                  <a:moveTo>
                    <a:pt x="55009" y="1"/>
                  </a:moveTo>
                  <a:lnTo>
                    <a:pt x="55009" y="161"/>
                  </a:lnTo>
                  <a:lnTo>
                    <a:pt x="61286" y="161"/>
                  </a:lnTo>
                  <a:lnTo>
                    <a:pt x="61286" y="1"/>
                  </a:lnTo>
                  <a:close/>
                  <a:moveTo>
                    <a:pt x="66011" y="1"/>
                  </a:moveTo>
                  <a:lnTo>
                    <a:pt x="66011" y="161"/>
                  </a:lnTo>
                  <a:lnTo>
                    <a:pt x="72288" y="161"/>
                  </a:lnTo>
                  <a:lnTo>
                    <a:pt x="72288" y="1"/>
                  </a:lnTo>
                  <a:close/>
                  <a:moveTo>
                    <a:pt x="77013" y="1"/>
                  </a:moveTo>
                  <a:lnTo>
                    <a:pt x="77013" y="161"/>
                  </a:lnTo>
                  <a:lnTo>
                    <a:pt x="83290" y="161"/>
                  </a:lnTo>
                  <a:lnTo>
                    <a:pt x="83290" y="1"/>
                  </a:lnTo>
                  <a:close/>
                  <a:moveTo>
                    <a:pt x="88015" y="1"/>
                  </a:moveTo>
                  <a:lnTo>
                    <a:pt x="88015" y="161"/>
                  </a:lnTo>
                  <a:lnTo>
                    <a:pt x="94292" y="161"/>
                  </a:lnTo>
                  <a:lnTo>
                    <a:pt x="942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8559240" y="5377649"/>
              <a:ext cx="241206" cy="12596"/>
            </a:xfrm>
            <a:custGeom>
              <a:avLst/>
              <a:gdLst/>
              <a:ahLst/>
              <a:cxnLst/>
              <a:rect l="l" t="t" r="r" b="b"/>
              <a:pathLst>
                <a:path w="3083" h="161" extrusionOk="0">
                  <a:moveTo>
                    <a:pt x="1" y="1"/>
                  </a:moveTo>
                  <a:lnTo>
                    <a:pt x="1" y="161"/>
                  </a:lnTo>
                  <a:lnTo>
                    <a:pt x="3082" y="161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6"/>
          <p:cNvGrpSpPr/>
          <p:nvPr/>
        </p:nvGrpSpPr>
        <p:grpSpPr>
          <a:xfrm>
            <a:off x="8806437" y="2276161"/>
            <a:ext cx="2009061" cy="295581"/>
            <a:chOff x="335712" y="2832036"/>
            <a:chExt cx="2009061" cy="295581"/>
          </a:xfrm>
        </p:grpSpPr>
        <p:sp>
          <p:nvSpPr>
            <p:cNvPr id="60" name="Google Shape;60;p6"/>
            <p:cNvSpPr/>
            <p:nvPr/>
          </p:nvSpPr>
          <p:spPr>
            <a:xfrm>
              <a:off x="335712" y="2832036"/>
              <a:ext cx="2009061" cy="295581"/>
            </a:xfrm>
            <a:custGeom>
              <a:avLst/>
              <a:gdLst/>
              <a:ahLst/>
              <a:cxnLst/>
              <a:rect l="l" t="t" r="r" b="b"/>
              <a:pathLst>
                <a:path w="25679" h="3778" extrusionOk="0">
                  <a:moveTo>
                    <a:pt x="10729" y="1"/>
                  </a:moveTo>
                  <a:cubicBezTo>
                    <a:pt x="9336" y="1"/>
                    <a:pt x="7601" y="748"/>
                    <a:pt x="5866" y="2226"/>
                  </a:cubicBezTo>
                  <a:cubicBezTo>
                    <a:pt x="5554" y="2073"/>
                    <a:pt x="5187" y="1995"/>
                    <a:pt x="4763" y="1995"/>
                  </a:cubicBezTo>
                  <a:cubicBezTo>
                    <a:pt x="3604" y="1995"/>
                    <a:pt x="2022" y="2575"/>
                    <a:pt x="0" y="3778"/>
                  </a:cubicBezTo>
                  <a:lnTo>
                    <a:pt x="25679" y="3778"/>
                  </a:lnTo>
                  <a:cubicBezTo>
                    <a:pt x="24671" y="3111"/>
                    <a:pt x="23770" y="2876"/>
                    <a:pt x="22985" y="2876"/>
                  </a:cubicBezTo>
                  <a:cubicBezTo>
                    <a:pt x="22508" y="2876"/>
                    <a:pt x="22073" y="2964"/>
                    <a:pt x="21684" y="3093"/>
                  </a:cubicBezTo>
                  <a:cubicBezTo>
                    <a:pt x="21445" y="2033"/>
                    <a:pt x="20571" y="1461"/>
                    <a:pt x="19765" y="1461"/>
                  </a:cubicBezTo>
                  <a:cubicBezTo>
                    <a:pt x="19339" y="1461"/>
                    <a:pt x="18932" y="1621"/>
                    <a:pt x="18648" y="1952"/>
                  </a:cubicBezTo>
                  <a:cubicBezTo>
                    <a:pt x="17794" y="872"/>
                    <a:pt x="16755" y="446"/>
                    <a:pt x="15746" y="446"/>
                  </a:cubicBezTo>
                  <a:cubicBezTo>
                    <a:pt x="14813" y="446"/>
                    <a:pt x="13906" y="810"/>
                    <a:pt x="13193" y="1358"/>
                  </a:cubicBezTo>
                  <a:cubicBezTo>
                    <a:pt x="12685" y="451"/>
                    <a:pt x="11810" y="1"/>
                    <a:pt x="10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1269633" y="2934683"/>
              <a:ext cx="100144" cy="78707"/>
            </a:xfrm>
            <a:custGeom>
              <a:avLst/>
              <a:gdLst/>
              <a:ahLst/>
              <a:cxnLst/>
              <a:rect l="l" t="t" r="r" b="b"/>
              <a:pathLst>
                <a:path w="1280" h="1006" extrusionOk="0">
                  <a:moveTo>
                    <a:pt x="1211" y="1"/>
                  </a:moveTo>
                  <a:lnTo>
                    <a:pt x="1" y="937"/>
                  </a:lnTo>
                  <a:lnTo>
                    <a:pt x="69" y="1005"/>
                  </a:lnTo>
                  <a:lnTo>
                    <a:pt x="1279" y="69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962583" y="3070425"/>
              <a:ext cx="71509" cy="34033"/>
            </a:xfrm>
            <a:custGeom>
              <a:avLst/>
              <a:gdLst/>
              <a:ahLst/>
              <a:cxnLst/>
              <a:rect l="l" t="t" r="r" b="b"/>
              <a:pathLst>
                <a:path w="914" h="435" extrusionOk="0">
                  <a:moveTo>
                    <a:pt x="867" y="1"/>
                  </a:moveTo>
                  <a:lnTo>
                    <a:pt x="0" y="343"/>
                  </a:lnTo>
                  <a:lnTo>
                    <a:pt x="23" y="434"/>
                  </a:lnTo>
                  <a:lnTo>
                    <a:pt x="913" y="9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792886" y="2982956"/>
              <a:ext cx="51871" cy="60791"/>
            </a:xfrm>
            <a:custGeom>
              <a:avLst/>
              <a:gdLst/>
              <a:ahLst/>
              <a:cxnLst/>
              <a:rect l="l" t="t" r="r" b="b"/>
              <a:pathLst>
                <a:path w="663" h="777" extrusionOk="0">
                  <a:moveTo>
                    <a:pt x="69" y="0"/>
                  </a:moveTo>
                  <a:lnTo>
                    <a:pt x="1" y="46"/>
                  </a:lnTo>
                  <a:lnTo>
                    <a:pt x="571" y="776"/>
                  </a:lnTo>
                  <a:lnTo>
                    <a:pt x="663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92854" y="3002594"/>
              <a:ext cx="94746" cy="64311"/>
            </a:xfrm>
            <a:custGeom>
              <a:avLst/>
              <a:gdLst/>
              <a:ahLst/>
              <a:cxnLst/>
              <a:rect l="l" t="t" r="r" b="b"/>
              <a:pathLst>
                <a:path w="1211" h="822" extrusionOk="0">
                  <a:moveTo>
                    <a:pt x="46" y="0"/>
                  </a:moveTo>
                  <a:lnTo>
                    <a:pt x="0" y="91"/>
                  </a:lnTo>
                  <a:cubicBezTo>
                    <a:pt x="23" y="114"/>
                    <a:pt x="685" y="411"/>
                    <a:pt x="1142" y="822"/>
                  </a:cubicBezTo>
                  <a:lnTo>
                    <a:pt x="1210" y="753"/>
                  </a:lnTo>
                  <a:cubicBezTo>
                    <a:pt x="754" y="320"/>
                    <a:pt x="69" y="23"/>
                    <a:pt x="46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183963" y="2998525"/>
              <a:ext cx="132221" cy="57661"/>
            </a:xfrm>
            <a:custGeom>
              <a:avLst/>
              <a:gdLst/>
              <a:ahLst/>
              <a:cxnLst/>
              <a:rect l="l" t="t" r="r" b="b"/>
              <a:pathLst>
                <a:path w="1690" h="737" extrusionOk="0">
                  <a:moveTo>
                    <a:pt x="483" y="1"/>
                  </a:moveTo>
                  <a:cubicBezTo>
                    <a:pt x="339" y="1"/>
                    <a:pt x="179" y="16"/>
                    <a:pt x="0" y="52"/>
                  </a:cubicBezTo>
                  <a:lnTo>
                    <a:pt x="23" y="166"/>
                  </a:lnTo>
                  <a:cubicBezTo>
                    <a:pt x="205" y="127"/>
                    <a:pt x="367" y="110"/>
                    <a:pt x="511" y="110"/>
                  </a:cubicBezTo>
                  <a:cubicBezTo>
                    <a:pt x="1374" y="110"/>
                    <a:pt x="1575" y="717"/>
                    <a:pt x="1575" y="737"/>
                  </a:cubicBezTo>
                  <a:lnTo>
                    <a:pt x="1689" y="714"/>
                  </a:lnTo>
                  <a:cubicBezTo>
                    <a:pt x="1689" y="694"/>
                    <a:pt x="1448" y="1"/>
                    <a:pt x="48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803604" y="3035923"/>
              <a:ext cx="82228" cy="30982"/>
            </a:xfrm>
            <a:custGeom>
              <a:avLst/>
              <a:gdLst/>
              <a:ahLst/>
              <a:cxnLst/>
              <a:rect l="l" t="t" r="r" b="b"/>
              <a:pathLst>
                <a:path w="1051" h="396" extrusionOk="0">
                  <a:moveTo>
                    <a:pt x="603" y="1"/>
                  </a:moveTo>
                  <a:cubicBezTo>
                    <a:pt x="361" y="1"/>
                    <a:pt x="162" y="108"/>
                    <a:pt x="1" y="327"/>
                  </a:cubicBezTo>
                  <a:lnTo>
                    <a:pt x="92" y="396"/>
                  </a:lnTo>
                  <a:cubicBezTo>
                    <a:pt x="225" y="203"/>
                    <a:pt x="397" y="107"/>
                    <a:pt x="621" y="107"/>
                  </a:cubicBezTo>
                  <a:cubicBezTo>
                    <a:pt x="741" y="107"/>
                    <a:pt x="876" y="135"/>
                    <a:pt x="1028" y="190"/>
                  </a:cubicBezTo>
                  <a:lnTo>
                    <a:pt x="1051" y="99"/>
                  </a:lnTo>
                  <a:cubicBezTo>
                    <a:pt x="887" y="34"/>
                    <a:pt x="738" y="1"/>
                    <a:pt x="60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808893" y="3060568"/>
              <a:ext cx="151937" cy="33173"/>
            </a:xfrm>
            <a:custGeom>
              <a:avLst/>
              <a:gdLst/>
              <a:ahLst/>
              <a:cxnLst/>
              <a:rect l="l" t="t" r="r" b="b"/>
              <a:pathLst>
                <a:path w="1942" h="424" extrusionOk="0">
                  <a:moveTo>
                    <a:pt x="1023" y="1"/>
                  </a:moveTo>
                  <a:cubicBezTo>
                    <a:pt x="693" y="1"/>
                    <a:pt x="353" y="109"/>
                    <a:pt x="1" y="332"/>
                  </a:cubicBezTo>
                  <a:lnTo>
                    <a:pt x="47" y="423"/>
                  </a:lnTo>
                  <a:cubicBezTo>
                    <a:pt x="397" y="206"/>
                    <a:pt x="728" y="97"/>
                    <a:pt x="1050" y="97"/>
                  </a:cubicBezTo>
                  <a:cubicBezTo>
                    <a:pt x="1337" y="97"/>
                    <a:pt x="1616" y="183"/>
                    <a:pt x="1895" y="355"/>
                  </a:cubicBezTo>
                  <a:lnTo>
                    <a:pt x="1941" y="286"/>
                  </a:lnTo>
                  <a:cubicBezTo>
                    <a:pt x="1641" y="98"/>
                    <a:pt x="1336" y="1"/>
                    <a:pt x="102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6"/>
          <p:cNvGrpSpPr/>
          <p:nvPr/>
        </p:nvGrpSpPr>
        <p:grpSpPr>
          <a:xfrm>
            <a:off x="-1295963" y="119311"/>
            <a:ext cx="2009061" cy="295581"/>
            <a:chOff x="335712" y="2832036"/>
            <a:chExt cx="2009061" cy="295581"/>
          </a:xfrm>
        </p:grpSpPr>
        <p:sp>
          <p:nvSpPr>
            <p:cNvPr id="69" name="Google Shape;69;p6"/>
            <p:cNvSpPr/>
            <p:nvPr/>
          </p:nvSpPr>
          <p:spPr>
            <a:xfrm>
              <a:off x="335712" y="2832036"/>
              <a:ext cx="2009061" cy="295581"/>
            </a:xfrm>
            <a:custGeom>
              <a:avLst/>
              <a:gdLst/>
              <a:ahLst/>
              <a:cxnLst/>
              <a:rect l="l" t="t" r="r" b="b"/>
              <a:pathLst>
                <a:path w="25679" h="3778" extrusionOk="0">
                  <a:moveTo>
                    <a:pt x="10729" y="1"/>
                  </a:moveTo>
                  <a:cubicBezTo>
                    <a:pt x="9336" y="1"/>
                    <a:pt x="7601" y="748"/>
                    <a:pt x="5866" y="2226"/>
                  </a:cubicBezTo>
                  <a:cubicBezTo>
                    <a:pt x="5554" y="2073"/>
                    <a:pt x="5187" y="1995"/>
                    <a:pt x="4763" y="1995"/>
                  </a:cubicBezTo>
                  <a:cubicBezTo>
                    <a:pt x="3604" y="1995"/>
                    <a:pt x="2022" y="2575"/>
                    <a:pt x="0" y="3778"/>
                  </a:cubicBezTo>
                  <a:lnTo>
                    <a:pt x="25679" y="3778"/>
                  </a:lnTo>
                  <a:cubicBezTo>
                    <a:pt x="24671" y="3111"/>
                    <a:pt x="23770" y="2876"/>
                    <a:pt x="22985" y="2876"/>
                  </a:cubicBezTo>
                  <a:cubicBezTo>
                    <a:pt x="22508" y="2876"/>
                    <a:pt x="22073" y="2964"/>
                    <a:pt x="21684" y="3093"/>
                  </a:cubicBezTo>
                  <a:cubicBezTo>
                    <a:pt x="21445" y="2033"/>
                    <a:pt x="20571" y="1461"/>
                    <a:pt x="19765" y="1461"/>
                  </a:cubicBezTo>
                  <a:cubicBezTo>
                    <a:pt x="19339" y="1461"/>
                    <a:pt x="18932" y="1621"/>
                    <a:pt x="18648" y="1952"/>
                  </a:cubicBezTo>
                  <a:cubicBezTo>
                    <a:pt x="17794" y="872"/>
                    <a:pt x="16755" y="446"/>
                    <a:pt x="15746" y="446"/>
                  </a:cubicBezTo>
                  <a:cubicBezTo>
                    <a:pt x="14813" y="446"/>
                    <a:pt x="13906" y="810"/>
                    <a:pt x="13193" y="1358"/>
                  </a:cubicBezTo>
                  <a:cubicBezTo>
                    <a:pt x="12685" y="451"/>
                    <a:pt x="11810" y="1"/>
                    <a:pt x="10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1269633" y="2934683"/>
              <a:ext cx="100144" cy="78707"/>
            </a:xfrm>
            <a:custGeom>
              <a:avLst/>
              <a:gdLst/>
              <a:ahLst/>
              <a:cxnLst/>
              <a:rect l="l" t="t" r="r" b="b"/>
              <a:pathLst>
                <a:path w="1280" h="1006" extrusionOk="0">
                  <a:moveTo>
                    <a:pt x="1211" y="1"/>
                  </a:moveTo>
                  <a:lnTo>
                    <a:pt x="1" y="937"/>
                  </a:lnTo>
                  <a:lnTo>
                    <a:pt x="69" y="1005"/>
                  </a:lnTo>
                  <a:lnTo>
                    <a:pt x="1279" y="69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1962583" y="3070425"/>
              <a:ext cx="71509" cy="34033"/>
            </a:xfrm>
            <a:custGeom>
              <a:avLst/>
              <a:gdLst/>
              <a:ahLst/>
              <a:cxnLst/>
              <a:rect l="l" t="t" r="r" b="b"/>
              <a:pathLst>
                <a:path w="914" h="435" extrusionOk="0">
                  <a:moveTo>
                    <a:pt x="867" y="1"/>
                  </a:moveTo>
                  <a:lnTo>
                    <a:pt x="0" y="343"/>
                  </a:lnTo>
                  <a:lnTo>
                    <a:pt x="23" y="434"/>
                  </a:lnTo>
                  <a:lnTo>
                    <a:pt x="913" y="9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792886" y="2982956"/>
              <a:ext cx="51871" cy="60791"/>
            </a:xfrm>
            <a:custGeom>
              <a:avLst/>
              <a:gdLst/>
              <a:ahLst/>
              <a:cxnLst/>
              <a:rect l="l" t="t" r="r" b="b"/>
              <a:pathLst>
                <a:path w="663" h="777" extrusionOk="0">
                  <a:moveTo>
                    <a:pt x="69" y="0"/>
                  </a:moveTo>
                  <a:lnTo>
                    <a:pt x="1" y="46"/>
                  </a:lnTo>
                  <a:lnTo>
                    <a:pt x="571" y="776"/>
                  </a:lnTo>
                  <a:lnTo>
                    <a:pt x="663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792854" y="3002594"/>
              <a:ext cx="94746" cy="64311"/>
            </a:xfrm>
            <a:custGeom>
              <a:avLst/>
              <a:gdLst/>
              <a:ahLst/>
              <a:cxnLst/>
              <a:rect l="l" t="t" r="r" b="b"/>
              <a:pathLst>
                <a:path w="1211" h="822" extrusionOk="0">
                  <a:moveTo>
                    <a:pt x="46" y="0"/>
                  </a:moveTo>
                  <a:lnTo>
                    <a:pt x="0" y="91"/>
                  </a:lnTo>
                  <a:cubicBezTo>
                    <a:pt x="23" y="114"/>
                    <a:pt x="685" y="411"/>
                    <a:pt x="1142" y="822"/>
                  </a:cubicBezTo>
                  <a:lnTo>
                    <a:pt x="1210" y="753"/>
                  </a:lnTo>
                  <a:cubicBezTo>
                    <a:pt x="754" y="320"/>
                    <a:pt x="69" y="23"/>
                    <a:pt x="46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183963" y="2998525"/>
              <a:ext cx="132221" cy="57661"/>
            </a:xfrm>
            <a:custGeom>
              <a:avLst/>
              <a:gdLst/>
              <a:ahLst/>
              <a:cxnLst/>
              <a:rect l="l" t="t" r="r" b="b"/>
              <a:pathLst>
                <a:path w="1690" h="737" extrusionOk="0">
                  <a:moveTo>
                    <a:pt x="483" y="1"/>
                  </a:moveTo>
                  <a:cubicBezTo>
                    <a:pt x="339" y="1"/>
                    <a:pt x="179" y="16"/>
                    <a:pt x="0" y="52"/>
                  </a:cubicBezTo>
                  <a:lnTo>
                    <a:pt x="23" y="166"/>
                  </a:lnTo>
                  <a:cubicBezTo>
                    <a:pt x="205" y="127"/>
                    <a:pt x="367" y="110"/>
                    <a:pt x="511" y="110"/>
                  </a:cubicBezTo>
                  <a:cubicBezTo>
                    <a:pt x="1374" y="110"/>
                    <a:pt x="1575" y="717"/>
                    <a:pt x="1575" y="737"/>
                  </a:cubicBezTo>
                  <a:lnTo>
                    <a:pt x="1689" y="714"/>
                  </a:lnTo>
                  <a:cubicBezTo>
                    <a:pt x="1689" y="694"/>
                    <a:pt x="1448" y="1"/>
                    <a:pt x="48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803604" y="3035923"/>
              <a:ext cx="82228" cy="30982"/>
            </a:xfrm>
            <a:custGeom>
              <a:avLst/>
              <a:gdLst/>
              <a:ahLst/>
              <a:cxnLst/>
              <a:rect l="l" t="t" r="r" b="b"/>
              <a:pathLst>
                <a:path w="1051" h="396" extrusionOk="0">
                  <a:moveTo>
                    <a:pt x="603" y="1"/>
                  </a:moveTo>
                  <a:cubicBezTo>
                    <a:pt x="361" y="1"/>
                    <a:pt x="162" y="108"/>
                    <a:pt x="1" y="327"/>
                  </a:cubicBezTo>
                  <a:lnTo>
                    <a:pt x="92" y="396"/>
                  </a:lnTo>
                  <a:cubicBezTo>
                    <a:pt x="225" y="203"/>
                    <a:pt x="397" y="107"/>
                    <a:pt x="621" y="107"/>
                  </a:cubicBezTo>
                  <a:cubicBezTo>
                    <a:pt x="741" y="107"/>
                    <a:pt x="876" y="135"/>
                    <a:pt x="1028" y="190"/>
                  </a:cubicBezTo>
                  <a:lnTo>
                    <a:pt x="1051" y="99"/>
                  </a:lnTo>
                  <a:cubicBezTo>
                    <a:pt x="887" y="34"/>
                    <a:pt x="738" y="1"/>
                    <a:pt x="60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08893" y="3060568"/>
              <a:ext cx="151937" cy="33173"/>
            </a:xfrm>
            <a:custGeom>
              <a:avLst/>
              <a:gdLst/>
              <a:ahLst/>
              <a:cxnLst/>
              <a:rect l="l" t="t" r="r" b="b"/>
              <a:pathLst>
                <a:path w="1942" h="424" extrusionOk="0">
                  <a:moveTo>
                    <a:pt x="1023" y="1"/>
                  </a:moveTo>
                  <a:cubicBezTo>
                    <a:pt x="693" y="1"/>
                    <a:pt x="353" y="109"/>
                    <a:pt x="1" y="332"/>
                  </a:cubicBezTo>
                  <a:lnTo>
                    <a:pt x="47" y="423"/>
                  </a:lnTo>
                  <a:cubicBezTo>
                    <a:pt x="397" y="206"/>
                    <a:pt x="728" y="97"/>
                    <a:pt x="1050" y="97"/>
                  </a:cubicBezTo>
                  <a:cubicBezTo>
                    <a:pt x="1337" y="97"/>
                    <a:pt x="1616" y="183"/>
                    <a:pt x="1895" y="355"/>
                  </a:cubicBezTo>
                  <a:lnTo>
                    <a:pt x="1941" y="286"/>
                  </a:lnTo>
                  <a:cubicBezTo>
                    <a:pt x="1641" y="98"/>
                    <a:pt x="1336" y="1"/>
                    <a:pt x="102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720000" y="184325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2088300" y="130995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2088300" y="2151750"/>
            <a:ext cx="49674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ela Gothic One"/>
              <a:buNone/>
              <a:defRPr sz="2800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iro"/>
              <a:buChar char="●"/>
              <a:defRPr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iro"/>
              <a:buChar char="○"/>
              <a:defRPr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iro"/>
              <a:buChar char="■"/>
              <a:defRPr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iro"/>
              <a:buChar char="●"/>
              <a:defRPr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iro"/>
              <a:buChar char="○"/>
              <a:defRPr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iro"/>
              <a:buChar char="■"/>
              <a:defRPr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iro"/>
              <a:buChar char="●"/>
              <a:defRPr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iro"/>
              <a:buChar char="○"/>
              <a:defRPr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Cairo"/>
              <a:buChar char="■"/>
              <a:defRPr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1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79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8"/>
          <p:cNvGrpSpPr/>
          <p:nvPr/>
        </p:nvGrpSpPr>
        <p:grpSpPr>
          <a:xfrm>
            <a:off x="119825" y="3628009"/>
            <a:ext cx="3294611" cy="1177730"/>
            <a:chOff x="5140729" y="3264490"/>
            <a:chExt cx="3357174" cy="1421769"/>
          </a:xfrm>
        </p:grpSpPr>
        <p:sp>
          <p:nvSpPr>
            <p:cNvPr id="183" name="Google Shape;183;p28"/>
            <p:cNvSpPr/>
            <p:nvPr/>
          </p:nvSpPr>
          <p:spPr>
            <a:xfrm>
              <a:off x="5245703" y="4352315"/>
              <a:ext cx="2242868" cy="64360"/>
            </a:xfrm>
            <a:custGeom>
              <a:avLst/>
              <a:gdLst/>
              <a:ahLst/>
              <a:cxnLst/>
              <a:rect l="l" t="t" r="r" b="b"/>
              <a:pathLst>
                <a:path w="54120" h="1553" extrusionOk="0">
                  <a:moveTo>
                    <a:pt x="1" y="0"/>
                  </a:moveTo>
                  <a:lnTo>
                    <a:pt x="1" y="1552"/>
                  </a:lnTo>
                  <a:lnTo>
                    <a:pt x="54119" y="1552"/>
                  </a:lnTo>
                  <a:lnTo>
                    <a:pt x="54119" y="0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6049770" y="4281365"/>
              <a:ext cx="675430" cy="213802"/>
            </a:xfrm>
            <a:custGeom>
              <a:avLst/>
              <a:gdLst/>
              <a:ahLst/>
              <a:cxnLst/>
              <a:rect l="l" t="t" r="r" b="b"/>
              <a:pathLst>
                <a:path w="16298" h="5159" extrusionOk="0">
                  <a:moveTo>
                    <a:pt x="1392" y="0"/>
                  </a:moveTo>
                  <a:cubicBezTo>
                    <a:pt x="616" y="0"/>
                    <a:pt x="0" y="617"/>
                    <a:pt x="0" y="1393"/>
                  </a:cubicBezTo>
                  <a:lnTo>
                    <a:pt x="0" y="3766"/>
                  </a:lnTo>
                  <a:cubicBezTo>
                    <a:pt x="0" y="4542"/>
                    <a:pt x="616" y="5159"/>
                    <a:pt x="1392" y="5159"/>
                  </a:cubicBezTo>
                  <a:lnTo>
                    <a:pt x="14905" y="5159"/>
                  </a:lnTo>
                  <a:cubicBezTo>
                    <a:pt x="15681" y="5159"/>
                    <a:pt x="16297" y="4542"/>
                    <a:pt x="16297" y="3766"/>
                  </a:cubicBezTo>
                  <a:lnTo>
                    <a:pt x="16297" y="1393"/>
                  </a:lnTo>
                  <a:cubicBezTo>
                    <a:pt x="16297" y="617"/>
                    <a:pt x="15681" y="0"/>
                    <a:pt x="14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5966512" y="4368394"/>
              <a:ext cx="83299" cy="80440"/>
            </a:xfrm>
            <a:custGeom>
              <a:avLst/>
              <a:gdLst/>
              <a:ahLst/>
              <a:cxnLst/>
              <a:rect l="l" t="t" r="r" b="b"/>
              <a:pathLst>
                <a:path w="2010" h="1941" extrusionOk="0">
                  <a:moveTo>
                    <a:pt x="1" y="0"/>
                  </a:moveTo>
                  <a:lnTo>
                    <a:pt x="1" y="982"/>
                  </a:lnTo>
                  <a:cubicBezTo>
                    <a:pt x="1" y="1507"/>
                    <a:pt x="434" y="1940"/>
                    <a:pt x="959" y="1940"/>
                  </a:cubicBezTo>
                  <a:lnTo>
                    <a:pt x="2009" y="1940"/>
                  </a:lnTo>
                  <a:lnTo>
                    <a:pt x="2009" y="1712"/>
                  </a:lnTo>
                  <a:lnTo>
                    <a:pt x="959" y="1712"/>
                  </a:lnTo>
                  <a:cubicBezTo>
                    <a:pt x="548" y="1712"/>
                    <a:pt x="229" y="1393"/>
                    <a:pt x="229" y="982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725159" y="4368394"/>
              <a:ext cx="33154" cy="81393"/>
            </a:xfrm>
            <a:custGeom>
              <a:avLst/>
              <a:gdLst/>
              <a:ahLst/>
              <a:cxnLst/>
              <a:rect l="l" t="t" r="r" b="b"/>
              <a:pathLst>
                <a:path w="800" h="1964" extrusionOk="0">
                  <a:moveTo>
                    <a:pt x="571" y="0"/>
                  </a:moveTo>
                  <a:lnTo>
                    <a:pt x="571" y="1164"/>
                  </a:lnTo>
                  <a:cubicBezTo>
                    <a:pt x="571" y="1484"/>
                    <a:pt x="320" y="1758"/>
                    <a:pt x="0" y="1758"/>
                  </a:cubicBezTo>
                  <a:lnTo>
                    <a:pt x="0" y="1963"/>
                  </a:lnTo>
                  <a:cubicBezTo>
                    <a:pt x="434" y="1963"/>
                    <a:pt x="799" y="1621"/>
                    <a:pt x="799" y="1164"/>
                  </a:cubicBezTo>
                  <a:lnTo>
                    <a:pt x="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5150178" y="3274892"/>
              <a:ext cx="2420698" cy="1093543"/>
            </a:xfrm>
            <a:custGeom>
              <a:avLst/>
              <a:gdLst/>
              <a:ahLst/>
              <a:cxnLst/>
              <a:rect l="l" t="t" r="r" b="b"/>
              <a:pathLst>
                <a:path w="58411" h="26387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lnTo>
                    <a:pt x="0" y="24925"/>
                  </a:lnTo>
                  <a:cubicBezTo>
                    <a:pt x="0" y="25747"/>
                    <a:pt x="662" y="26386"/>
                    <a:pt x="1461" y="26386"/>
                  </a:cubicBezTo>
                  <a:lnTo>
                    <a:pt x="56972" y="26386"/>
                  </a:lnTo>
                  <a:cubicBezTo>
                    <a:pt x="57771" y="26386"/>
                    <a:pt x="58410" y="25747"/>
                    <a:pt x="58410" y="24925"/>
                  </a:cubicBezTo>
                  <a:lnTo>
                    <a:pt x="58410" y="1461"/>
                  </a:lnTo>
                  <a:cubicBezTo>
                    <a:pt x="58410" y="662"/>
                    <a:pt x="57771" y="0"/>
                    <a:pt x="56972" y="0"/>
                  </a:cubicBezTo>
                  <a:close/>
                </a:path>
              </a:pathLst>
            </a:custGeom>
            <a:solidFill>
              <a:srgbClr val="264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5181384" y="4220817"/>
              <a:ext cx="2363010" cy="9490"/>
            </a:xfrm>
            <a:custGeom>
              <a:avLst/>
              <a:gdLst/>
              <a:ahLst/>
              <a:cxnLst/>
              <a:rect l="l" t="t" r="r" b="b"/>
              <a:pathLst>
                <a:path w="57019" h="229" extrusionOk="0">
                  <a:moveTo>
                    <a:pt x="1" y="0"/>
                  </a:moveTo>
                  <a:lnTo>
                    <a:pt x="1" y="229"/>
                  </a:lnTo>
                  <a:lnTo>
                    <a:pt x="57018" y="229"/>
                  </a:lnTo>
                  <a:lnTo>
                    <a:pt x="5701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517666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523816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5300573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5362985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5425439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548694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5549352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5611806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5674218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5735719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5798132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5860585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5922998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984498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046911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109365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6170824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6233278" y="3305145"/>
              <a:ext cx="9490" cy="920440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629569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6358144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6419603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6482057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6544470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606923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668383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6730836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6793249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855703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917162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979616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7042028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7104482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7165941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7228395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7290807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7352308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7414762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7477174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7539587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3C6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5242885" y="3301374"/>
              <a:ext cx="2239055" cy="8537"/>
            </a:xfrm>
            <a:custGeom>
              <a:avLst/>
              <a:gdLst/>
              <a:ahLst/>
              <a:cxnLst/>
              <a:rect l="l" t="t" r="r" b="b"/>
              <a:pathLst>
                <a:path w="54028" h="206" extrusionOk="0">
                  <a:moveTo>
                    <a:pt x="0" y="0"/>
                  </a:moveTo>
                  <a:lnTo>
                    <a:pt x="0" y="206"/>
                  </a:lnTo>
                  <a:lnTo>
                    <a:pt x="54028" y="206"/>
                  </a:lnTo>
                  <a:lnTo>
                    <a:pt x="5402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5242885" y="4336235"/>
              <a:ext cx="2239055" cy="9490"/>
            </a:xfrm>
            <a:custGeom>
              <a:avLst/>
              <a:gdLst/>
              <a:ahLst/>
              <a:cxnLst/>
              <a:rect l="l" t="t" r="r" b="b"/>
              <a:pathLst>
                <a:path w="54028" h="229" extrusionOk="0">
                  <a:moveTo>
                    <a:pt x="0" y="0"/>
                  </a:moveTo>
                  <a:lnTo>
                    <a:pt x="0" y="228"/>
                  </a:lnTo>
                  <a:lnTo>
                    <a:pt x="54028" y="228"/>
                  </a:lnTo>
                  <a:lnTo>
                    <a:pt x="5402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176660" y="3367599"/>
              <a:ext cx="9490" cy="911901"/>
            </a:xfrm>
            <a:custGeom>
              <a:avLst/>
              <a:gdLst/>
              <a:ahLst/>
              <a:cxnLst/>
              <a:rect l="l" t="t" r="r" b="b"/>
              <a:pathLst>
                <a:path w="229" h="22004" extrusionOk="0">
                  <a:moveTo>
                    <a:pt x="0" y="0"/>
                  </a:moveTo>
                  <a:lnTo>
                    <a:pt x="0" y="22004"/>
                  </a:lnTo>
                  <a:lnTo>
                    <a:pt x="229" y="2200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7539587" y="3367599"/>
              <a:ext cx="9532" cy="911901"/>
            </a:xfrm>
            <a:custGeom>
              <a:avLst/>
              <a:gdLst/>
              <a:ahLst/>
              <a:cxnLst/>
              <a:rect l="l" t="t" r="r" b="b"/>
              <a:pathLst>
                <a:path w="230" h="22004" extrusionOk="0">
                  <a:moveTo>
                    <a:pt x="1" y="0"/>
                  </a:moveTo>
                  <a:lnTo>
                    <a:pt x="1" y="22004"/>
                  </a:lnTo>
                  <a:lnTo>
                    <a:pt x="229" y="2200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145454" y="3269215"/>
              <a:ext cx="97473" cy="98426"/>
            </a:xfrm>
            <a:custGeom>
              <a:avLst/>
              <a:gdLst/>
              <a:ahLst/>
              <a:cxnLst/>
              <a:rect l="l" t="t" r="r" b="b"/>
              <a:pathLst>
                <a:path w="2352" h="2375" extrusionOk="0">
                  <a:moveTo>
                    <a:pt x="731" y="0"/>
                  </a:moveTo>
                  <a:cubicBezTo>
                    <a:pt x="320" y="0"/>
                    <a:pt x="0" y="343"/>
                    <a:pt x="0" y="753"/>
                  </a:cubicBezTo>
                  <a:lnTo>
                    <a:pt x="0" y="2374"/>
                  </a:lnTo>
                  <a:lnTo>
                    <a:pt x="868" y="2374"/>
                  </a:lnTo>
                  <a:lnTo>
                    <a:pt x="868" y="1005"/>
                  </a:lnTo>
                  <a:cubicBezTo>
                    <a:pt x="868" y="936"/>
                    <a:pt x="913" y="868"/>
                    <a:pt x="982" y="868"/>
                  </a:cubicBezTo>
                  <a:lnTo>
                    <a:pt x="2351" y="868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140729" y="3264490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2351" y="228"/>
                  </a:moveTo>
                  <a:lnTo>
                    <a:pt x="2351" y="890"/>
                  </a:lnTo>
                  <a:lnTo>
                    <a:pt x="1096" y="890"/>
                  </a:lnTo>
                  <a:cubicBezTo>
                    <a:pt x="959" y="890"/>
                    <a:pt x="867" y="982"/>
                    <a:pt x="867" y="1119"/>
                  </a:cubicBezTo>
                  <a:lnTo>
                    <a:pt x="867" y="2374"/>
                  </a:lnTo>
                  <a:lnTo>
                    <a:pt x="205" y="2374"/>
                  </a:lnTo>
                  <a:lnTo>
                    <a:pt x="205" y="867"/>
                  </a:lnTo>
                  <a:cubicBezTo>
                    <a:pt x="205" y="525"/>
                    <a:pt x="502" y="228"/>
                    <a:pt x="845" y="228"/>
                  </a:cubicBezTo>
                  <a:close/>
                  <a:moveTo>
                    <a:pt x="845" y="0"/>
                  </a:moveTo>
                  <a:cubicBezTo>
                    <a:pt x="365" y="0"/>
                    <a:pt x="0" y="388"/>
                    <a:pt x="0" y="867"/>
                  </a:cubicBezTo>
                  <a:lnTo>
                    <a:pt x="0" y="2579"/>
                  </a:lnTo>
                  <a:lnTo>
                    <a:pt x="1096" y="2579"/>
                  </a:lnTo>
                  <a:lnTo>
                    <a:pt x="1096" y="1096"/>
                  </a:lnTo>
                  <a:lnTo>
                    <a:pt x="2579" y="1096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7481899" y="3269215"/>
              <a:ext cx="98426" cy="98426"/>
            </a:xfrm>
            <a:custGeom>
              <a:avLst/>
              <a:gdLst/>
              <a:ahLst/>
              <a:cxnLst/>
              <a:rect l="l" t="t" r="r" b="b"/>
              <a:pathLst>
                <a:path w="2375" h="2375" extrusionOk="0">
                  <a:moveTo>
                    <a:pt x="1" y="0"/>
                  </a:moveTo>
                  <a:lnTo>
                    <a:pt x="1" y="868"/>
                  </a:lnTo>
                  <a:lnTo>
                    <a:pt x="1370" y="868"/>
                  </a:lnTo>
                  <a:cubicBezTo>
                    <a:pt x="1439" y="868"/>
                    <a:pt x="1507" y="936"/>
                    <a:pt x="1507" y="1005"/>
                  </a:cubicBezTo>
                  <a:lnTo>
                    <a:pt x="1507" y="2374"/>
                  </a:lnTo>
                  <a:lnTo>
                    <a:pt x="2374" y="2374"/>
                  </a:lnTo>
                  <a:lnTo>
                    <a:pt x="2374" y="753"/>
                  </a:lnTo>
                  <a:cubicBezTo>
                    <a:pt x="2374" y="343"/>
                    <a:pt x="2032" y="0"/>
                    <a:pt x="1621" y="0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7478128" y="3264490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1712" y="228"/>
                  </a:moveTo>
                  <a:cubicBezTo>
                    <a:pt x="2055" y="228"/>
                    <a:pt x="2351" y="525"/>
                    <a:pt x="2351" y="867"/>
                  </a:cubicBezTo>
                  <a:lnTo>
                    <a:pt x="2351" y="2374"/>
                  </a:lnTo>
                  <a:lnTo>
                    <a:pt x="1689" y="2374"/>
                  </a:lnTo>
                  <a:lnTo>
                    <a:pt x="1689" y="1119"/>
                  </a:lnTo>
                  <a:cubicBezTo>
                    <a:pt x="1689" y="982"/>
                    <a:pt x="1598" y="890"/>
                    <a:pt x="1461" y="890"/>
                  </a:cubicBezTo>
                  <a:lnTo>
                    <a:pt x="206" y="890"/>
                  </a:lnTo>
                  <a:lnTo>
                    <a:pt x="206" y="228"/>
                  </a:lnTo>
                  <a:close/>
                  <a:moveTo>
                    <a:pt x="0" y="0"/>
                  </a:moveTo>
                  <a:lnTo>
                    <a:pt x="0" y="1096"/>
                  </a:lnTo>
                  <a:lnTo>
                    <a:pt x="1484" y="1119"/>
                  </a:lnTo>
                  <a:lnTo>
                    <a:pt x="1484" y="2579"/>
                  </a:lnTo>
                  <a:lnTo>
                    <a:pt x="2580" y="2579"/>
                  </a:lnTo>
                  <a:lnTo>
                    <a:pt x="2580" y="867"/>
                  </a:lnTo>
                  <a:cubicBezTo>
                    <a:pt x="2580" y="388"/>
                    <a:pt x="2192" y="0"/>
                    <a:pt x="1712" y="0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5145454" y="4279459"/>
              <a:ext cx="97473" cy="97473"/>
            </a:xfrm>
            <a:custGeom>
              <a:avLst/>
              <a:gdLst/>
              <a:ahLst/>
              <a:cxnLst/>
              <a:rect l="l" t="t" r="r" b="b"/>
              <a:pathLst>
                <a:path w="2352" h="2352" extrusionOk="0">
                  <a:moveTo>
                    <a:pt x="0" y="1"/>
                  </a:moveTo>
                  <a:lnTo>
                    <a:pt x="0" y="1621"/>
                  </a:lnTo>
                  <a:cubicBezTo>
                    <a:pt x="0" y="2009"/>
                    <a:pt x="320" y="2352"/>
                    <a:pt x="731" y="2352"/>
                  </a:cubicBezTo>
                  <a:lnTo>
                    <a:pt x="2351" y="2352"/>
                  </a:lnTo>
                  <a:lnTo>
                    <a:pt x="2351" y="1484"/>
                  </a:lnTo>
                  <a:lnTo>
                    <a:pt x="982" y="1484"/>
                  </a:lnTo>
                  <a:cubicBezTo>
                    <a:pt x="913" y="1484"/>
                    <a:pt x="868" y="1439"/>
                    <a:pt x="868" y="1370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5140729" y="4274734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867" y="229"/>
                  </a:moveTo>
                  <a:lnTo>
                    <a:pt x="867" y="1484"/>
                  </a:lnTo>
                  <a:cubicBezTo>
                    <a:pt x="867" y="1598"/>
                    <a:pt x="959" y="1712"/>
                    <a:pt x="1096" y="1712"/>
                  </a:cubicBezTo>
                  <a:lnTo>
                    <a:pt x="2351" y="1712"/>
                  </a:lnTo>
                  <a:lnTo>
                    <a:pt x="2351" y="2351"/>
                  </a:lnTo>
                  <a:lnTo>
                    <a:pt x="845" y="2351"/>
                  </a:lnTo>
                  <a:cubicBezTo>
                    <a:pt x="502" y="2351"/>
                    <a:pt x="205" y="2078"/>
                    <a:pt x="205" y="1735"/>
                  </a:cubicBezTo>
                  <a:lnTo>
                    <a:pt x="205" y="229"/>
                  </a:lnTo>
                  <a:close/>
                  <a:moveTo>
                    <a:pt x="0" y="0"/>
                  </a:moveTo>
                  <a:lnTo>
                    <a:pt x="0" y="1735"/>
                  </a:lnTo>
                  <a:cubicBezTo>
                    <a:pt x="0" y="2192"/>
                    <a:pt x="365" y="2580"/>
                    <a:pt x="845" y="2580"/>
                  </a:cubicBezTo>
                  <a:lnTo>
                    <a:pt x="2579" y="2580"/>
                  </a:lnTo>
                  <a:lnTo>
                    <a:pt x="2579" y="1484"/>
                  </a:lnTo>
                  <a:lnTo>
                    <a:pt x="1096" y="1484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7481899" y="4279459"/>
              <a:ext cx="98426" cy="97473"/>
            </a:xfrm>
            <a:custGeom>
              <a:avLst/>
              <a:gdLst/>
              <a:ahLst/>
              <a:cxnLst/>
              <a:rect l="l" t="t" r="r" b="b"/>
              <a:pathLst>
                <a:path w="2375" h="2352" extrusionOk="0">
                  <a:moveTo>
                    <a:pt x="1507" y="1"/>
                  </a:moveTo>
                  <a:lnTo>
                    <a:pt x="1507" y="1370"/>
                  </a:lnTo>
                  <a:cubicBezTo>
                    <a:pt x="1507" y="1439"/>
                    <a:pt x="1439" y="1484"/>
                    <a:pt x="1370" y="1484"/>
                  </a:cubicBezTo>
                  <a:lnTo>
                    <a:pt x="1" y="1484"/>
                  </a:lnTo>
                  <a:lnTo>
                    <a:pt x="1" y="2352"/>
                  </a:lnTo>
                  <a:lnTo>
                    <a:pt x="1621" y="2352"/>
                  </a:lnTo>
                  <a:cubicBezTo>
                    <a:pt x="2032" y="2352"/>
                    <a:pt x="2374" y="2009"/>
                    <a:pt x="2374" y="1621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7478128" y="4274734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2351" y="229"/>
                  </a:moveTo>
                  <a:lnTo>
                    <a:pt x="2351" y="1735"/>
                  </a:lnTo>
                  <a:cubicBezTo>
                    <a:pt x="2351" y="2078"/>
                    <a:pt x="2055" y="2351"/>
                    <a:pt x="1712" y="2351"/>
                  </a:cubicBezTo>
                  <a:lnTo>
                    <a:pt x="206" y="2351"/>
                  </a:lnTo>
                  <a:lnTo>
                    <a:pt x="206" y="1712"/>
                  </a:lnTo>
                  <a:lnTo>
                    <a:pt x="1461" y="1712"/>
                  </a:lnTo>
                  <a:cubicBezTo>
                    <a:pt x="1598" y="1712"/>
                    <a:pt x="1689" y="1598"/>
                    <a:pt x="1689" y="1484"/>
                  </a:cubicBezTo>
                  <a:lnTo>
                    <a:pt x="1689" y="229"/>
                  </a:lnTo>
                  <a:close/>
                  <a:moveTo>
                    <a:pt x="1484" y="0"/>
                  </a:moveTo>
                  <a:lnTo>
                    <a:pt x="1484" y="1484"/>
                  </a:lnTo>
                  <a:lnTo>
                    <a:pt x="0" y="1484"/>
                  </a:lnTo>
                  <a:lnTo>
                    <a:pt x="0" y="2580"/>
                  </a:lnTo>
                  <a:lnTo>
                    <a:pt x="1712" y="2580"/>
                  </a:lnTo>
                  <a:cubicBezTo>
                    <a:pt x="2192" y="2580"/>
                    <a:pt x="2580" y="2192"/>
                    <a:pt x="2580" y="1735"/>
                  </a:cubicBezTo>
                  <a:lnTo>
                    <a:pt x="2580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198417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273138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5263689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5745168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5819889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810440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6291919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366640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6357191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6838670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912437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903942" y="4304987"/>
              <a:ext cx="8537" cy="17074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06" y="412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85421" y="4304987"/>
              <a:ext cx="64360" cy="17074"/>
            </a:xfrm>
            <a:custGeom>
              <a:avLst/>
              <a:gdLst/>
              <a:ahLst/>
              <a:cxnLst/>
              <a:rect l="l" t="t" r="r" b="b"/>
              <a:pathLst>
                <a:path w="1553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53" y="412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459188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449739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8000262" y="3823508"/>
              <a:ext cx="449361" cy="280068"/>
            </a:xfrm>
            <a:custGeom>
              <a:avLst/>
              <a:gdLst/>
              <a:ahLst/>
              <a:cxnLst/>
              <a:rect l="l" t="t" r="r" b="b"/>
              <a:pathLst>
                <a:path w="10843" h="6758" extrusionOk="0">
                  <a:moveTo>
                    <a:pt x="891" y="1"/>
                  </a:moveTo>
                  <a:cubicBezTo>
                    <a:pt x="389" y="1"/>
                    <a:pt x="1" y="389"/>
                    <a:pt x="1" y="891"/>
                  </a:cubicBezTo>
                  <a:lnTo>
                    <a:pt x="1" y="4863"/>
                  </a:lnTo>
                  <a:cubicBezTo>
                    <a:pt x="1" y="5342"/>
                    <a:pt x="389" y="5730"/>
                    <a:pt x="891" y="5730"/>
                  </a:cubicBezTo>
                  <a:lnTo>
                    <a:pt x="6050" y="5730"/>
                  </a:lnTo>
                  <a:cubicBezTo>
                    <a:pt x="6278" y="5730"/>
                    <a:pt x="6506" y="5821"/>
                    <a:pt x="6666" y="5981"/>
                  </a:cubicBezTo>
                  <a:lnTo>
                    <a:pt x="7191" y="6506"/>
                  </a:lnTo>
                  <a:cubicBezTo>
                    <a:pt x="7351" y="6666"/>
                    <a:pt x="7556" y="6757"/>
                    <a:pt x="7807" y="6757"/>
                  </a:cubicBezTo>
                  <a:lnTo>
                    <a:pt x="9861" y="6757"/>
                  </a:lnTo>
                  <a:cubicBezTo>
                    <a:pt x="10432" y="6757"/>
                    <a:pt x="10843" y="6232"/>
                    <a:pt x="10706" y="5684"/>
                  </a:cubicBezTo>
                  <a:lnTo>
                    <a:pt x="9519" y="686"/>
                  </a:lnTo>
                  <a:cubicBezTo>
                    <a:pt x="9428" y="275"/>
                    <a:pt x="9063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8107183" y="3789484"/>
              <a:ext cx="255410" cy="327313"/>
            </a:xfrm>
            <a:custGeom>
              <a:avLst/>
              <a:gdLst/>
              <a:ahLst/>
              <a:cxnLst/>
              <a:rect l="l" t="t" r="r" b="b"/>
              <a:pathLst>
                <a:path w="6163" h="7898" extrusionOk="0">
                  <a:moveTo>
                    <a:pt x="0" y="0"/>
                  </a:moveTo>
                  <a:lnTo>
                    <a:pt x="3538" y="7898"/>
                  </a:lnTo>
                  <a:lnTo>
                    <a:pt x="6163" y="7898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8274611" y="3789484"/>
              <a:ext cx="175012" cy="327313"/>
            </a:xfrm>
            <a:custGeom>
              <a:avLst/>
              <a:gdLst/>
              <a:ahLst/>
              <a:cxnLst/>
              <a:rect l="l" t="t" r="r" b="b"/>
              <a:pathLst>
                <a:path w="4223" h="7898" extrusionOk="0">
                  <a:moveTo>
                    <a:pt x="0" y="0"/>
                  </a:moveTo>
                  <a:lnTo>
                    <a:pt x="3538" y="7898"/>
                  </a:lnTo>
                  <a:lnTo>
                    <a:pt x="4223" y="789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643649" y="3648497"/>
              <a:ext cx="850442" cy="921391"/>
            </a:xfrm>
            <a:custGeom>
              <a:avLst/>
              <a:gdLst/>
              <a:ahLst/>
              <a:cxnLst/>
              <a:rect l="l" t="t" r="r" b="b"/>
              <a:pathLst>
                <a:path w="20521" h="22233" extrusionOk="0">
                  <a:moveTo>
                    <a:pt x="17257" y="4224"/>
                  </a:moveTo>
                  <a:cubicBezTo>
                    <a:pt x="17668" y="4224"/>
                    <a:pt x="18033" y="4498"/>
                    <a:pt x="18124" y="4909"/>
                  </a:cubicBezTo>
                  <a:lnTo>
                    <a:pt x="19311" y="9907"/>
                  </a:lnTo>
                  <a:cubicBezTo>
                    <a:pt x="19448" y="10455"/>
                    <a:pt x="19037" y="10980"/>
                    <a:pt x="18466" y="10980"/>
                  </a:cubicBezTo>
                  <a:lnTo>
                    <a:pt x="16412" y="10980"/>
                  </a:lnTo>
                  <a:cubicBezTo>
                    <a:pt x="16161" y="10980"/>
                    <a:pt x="15956" y="10889"/>
                    <a:pt x="15796" y="10729"/>
                  </a:cubicBezTo>
                  <a:lnTo>
                    <a:pt x="15271" y="10204"/>
                  </a:lnTo>
                  <a:cubicBezTo>
                    <a:pt x="15111" y="10044"/>
                    <a:pt x="14883" y="9953"/>
                    <a:pt x="14655" y="9953"/>
                  </a:cubicBezTo>
                  <a:lnTo>
                    <a:pt x="9496" y="9953"/>
                  </a:lnTo>
                  <a:cubicBezTo>
                    <a:pt x="8994" y="9953"/>
                    <a:pt x="8606" y="9565"/>
                    <a:pt x="8606" y="9086"/>
                  </a:cubicBezTo>
                  <a:lnTo>
                    <a:pt x="8606" y="5114"/>
                  </a:lnTo>
                  <a:cubicBezTo>
                    <a:pt x="8606" y="4612"/>
                    <a:pt x="8994" y="4224"/>
                    <a:pt x="9496" y="4224"/>
                  </a:cubicBezTo>
                  <a:close/>
                  <a:moveTo>
                    <a:pt x="851" y="0"/>
                  </a:moveTo>
                  <a:cubicBezTo>
                    <a:pt x="389" y="0"/>
                    <a:pt x="1" y="380"/>
                    <a:pt x="1" y="846"/>
                  </a:cubicBezTo>
                  <a:lnTo>
                    <a:pt x="1" y="22233"/>
                  </a:lnTo>
                  <a:lnTo>
                    <a:pt x="20064" y="22233"/>
                  </a:lnTo>
                  <a:lnTo>
                    <a:pt x="20064" y="14815"/>
                  </a:lnTo>
                  <a:lnTo>
                    <a:pt x="20521" y="14815"/>
                  </a:lnTo>
                  <a:lnTo>
                    <a:pt x="20521" y="10364"/>
                  </a:lnTo>
                  <a:cubicBezTo>
                    <a:pt x="20521" y="10021"/>
                    <a:pt x="20475" y="9679"/>
                    <a:pt x="20384" y="9337"/>
                  </a:cubicBezTo>
                  <a:lnTo>
                    <a:pt x="18649" y="2763"/>
                  </a:lnTo>
                  <a:cubicBezTo>
                    <a:pt x="18261" y="1234"/>
                    <a:pt x="17143" y="572"/>
                    <a:pt x="15454" y="503"/>
                  </a:cubicBezTo>
                  <a:lnTo>
                    <a:pt x="891" y="1"/>
                  </a:lnTo>
                  <a:cubicBezTo>
                    <a:pt x="878" y="1"/>
                    <a:pt x="864" y="0"/>
                    <a:pt x="851" y="0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570834" y="3726077"/>
              <a:ext cx="72856" cy="566685"/>
            </a:xfrm>
            <a:custGeom>
              <a:avLst/>
              <a:gdLst/>
              <a:ahLst/>
              <a:cxnLst/>
              <a:rect l="l" t="t" r="r" b="b"/>
              <a:pathLst>
                <a:path w="1758" h="13674" extrusionOk="0">
                  <a:moveTo>
                    <a:pt x="0" y="1"/>
                  </a:moveTo>
                  <a:lnTo>
                    <a:pt x="0" y="13673"/>
                  </a:lnTo>
                  <a:lnTo>
                    <a:pt x="1758" y="13673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7974733" y="3798933"/>
              <a:ext cx="498553" cy="330172"/>
            </a:xfrm>
            <a:custGeom>
              <a:avLst/>
              <a:gdLst/>
              <a:ahLst/>
              <a:cxnLst/>
              <a:rect l="l" t="t" r="r" b="b"/>
              <a:pathLst>
                <a:path w="12030" h="7967" extrusionOk="0">
                  <a:moveTo>
                    <a:pt x="9268" y="206"/>
                  </a:moveTo>
                  <a:cubicBezTo>
                    <a:pt x="9861" y="206"/>
                    <a:pt x="10363" y="617"/>
                    <a:pt x="10500" y="1187"/>
                  </a:cubicBezTo>
                  <a:lnTo>
                    <a:pt x="11687" y="6186"/>
                  </a:lnTo>
                  <a:cubicBezTo>
                    <a:pt x="11778" y="6551"/>
                    <a:pt x="11710" y="6962"/>
                    <a:pt x="11459" y="7259"/>
                  </a:cubicBezTo>
                  <a:cubicBezTo>
                    <a:pt x="11231" y="7556"/>
                    <a:pt x="10865" y="7738"/>
                    <a:pt x="10477" y="7738"/>
                  </a:cubicBezTo>
                  <a:lnTo>
                    <a:pt x="8423" y="7738"/>
                  </a:lnTo>
                  <a:cubicBezTo>
                    <a:pt x="8081" y="7738"/>
                    <a:pt x="7761" y="7601"/>
                    <a:pt x="7533" y="7373"/>
                  </a:cubicBezTo>
                  <a:lnTo>
                    <a:pt x="7008" y="6848"/>
                  </a:lnTo>
                  <a:cubicBezTo>
                    <a:pt x="6917" y="6757"/>
                    <a:pt x="6803" y="6711"/>
                    <a:pt x="6666" y="6711"/>
                  </a:cubicBezTo>
                  <a:lnTo>
                    <a:pt x="1507" y="6711"/>
                  </a:lnTo>
                  <a:cubicBezTo>
                    <a:pt x="800" y="6711"/>
                    <a:pt x="229" y="6140"/>
                    <a:pt x="229" y="5456"/>
                  </a:cubicBezTo>
                  <a:lnTo>
                    <a:pt x="229" y="1484"/>
                  </a:lnTo>
                  <a:cubicBezTo>
                    <a:pt x="229" y="776"/>
                    <a:pt x="800" y="206"/>
                    <a:pt x="1507" y="206"/>
                  </a:cubicBezTo>
                  <a:close/>
                  <a:moveTo>
                    <a:pt x="1507" y="0"/>
                  </a:moveTo>
                  <a:cubicBezTo>
                    <a:pt x="685" y="0"/>
                    <a:pt x="1" y="662"/>
                    <a:pt x="1" y="1484"/>
                  </a:cubicBezTo>
                  <a:lnTo>
                    <a:pt x="1" y="5456"/>
                  </a:lnTo>
                  <a:cubicBezTo>
                    <a:pt x="1" y="6277"/>
                    <a:pt x="685" y="6939"/>
                    <a:pt x="1507" y="6939"/>
                  </a:cubicBezTo>
                  <a:lnTo>
                    <a:pt x="6666" y="6939"/>
                  </a:lnTo>
                  <a:cubicBezTo>
                    <a:pt x="6734" y="6939"/>
                    <a:pt x="6803" y="6962"/>
                    <a:pt x="6848" y="7008"/>
                  </a:cubicBezTo>
                  <a:lnTo>
                    <a:pt x="7373" y="7533"/>
                  </a:lnTo>
                  <a:cubicBezTo>
                    <a:pt x="7647" y="7807"/>
                    <a:pt x="8012" y="7966"/>
                    <a:pt x="8423" y="7966"/>
                  </a:cubicBezTo>
                  <a:lnTo>
                    <a:pt x="10477" y="7966"/>
                  </a:lnTo>
                  <a:cubicBezTo>
                    <a:pt x="10934" y="7966"/>
                    <a:pt x="11345" y="7761"/>
                    <a:pt x="11642" y="7396"/>
                  </a:cubicBezTo>
                  <a:cubicBezTo>
                    <a:pt x="11915" y="7031"/>
                    <a:pt x="12030" y="6574"/>
                    <a:pt x="11915" y="6140"/>
                  </a:cubicBezTo>
                  <a:lnTo>
                    <a:pt x="10729" y="1119"/>
                  </a:lnTo>
                  <a:cubicBezTo>
                    <a:pt x="10569" y="457"/>
                    <a:pt x="9975" y="0"/>
                    <a:pt x="9268" y="0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8091104" y="3823508"/>
              <a:ext cx="33154" cy="237466"/>
            </a:xfrm>
            <a:custGeom>
              <a:avLst/>
              <a:gdLst/>
              <a:ahLst/>
              <a:cxnLst/>
              <a:rect l="l" t="t" r="r" b="b"/>
              <a:pathLst>
                <a:path w="800" h="5730" extrusionOk="0">
                  <a:moveTo>
                    <a:pt x="0" y="1"/>
                  </a:moveTo>
                  <a:lnTo>
                    <a:pt x="0" y="5730"/>
                  </a:lnTo>
                  <a:lnTo>
                    <a:pt x="799" y="5730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7738262" y="3597439"/>
              <a:ext cx="484338" cy="70038"/>
            </a:xfrm>
            <a:custGeom>
              <a:avLst/>
              <a:gdLst/>
              <a:ahLst/>
              <a:cxnLst/>
              <a:rect l="l" t="t" r="r" b="b"/>
              <a:pathLst>
                <a:path w="11687" h="1690" extrusionOk="0">
                  <a:moveTo>
                    <a:pt x="502" y="1"/>
                  </a:moveTo>
                  <a:cubicBezTo>
                    <a:pt x="229" y="1"/>
                    <a:pt x="0" y="229"/>
                    <a:pt x="0" y="503"/>
                  </a:cubicBezTo>
                  <a:lnTo>
                    <a:pt x="0" y="1279"/>
                  </a:lnTo>
                  <a:lnTo>
                    <a:pt x="11687" y="1690"/>
                  </a:lnTo>
                  <a:cubicBezTo>
                    <a:pt x="11687" y="754"/>
                    <a:pt x="10934" y="1"/>
                    <a:pt x="9998" y="1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7737309" y="3645678"/>
              <a:ext cx="485292" cy="26523"/>
            </a:xfrm>
            <a:custGeom>
              <a:avLst/>
              <a:gdLst/>
              <a:ahLst/>
              <a:cxnLst/>
              <a:rect l="l" t="t" r="r" b="b"/>
              <a:pathLst>
                <a:path w="11710" h="640" extrusionOk="0">
                  <a:moveTo>
                    <a:pt x="23" y="1"/>
                  </a:moveTo>
                  <a:lnTo>
                    <a:pt x="0" y="229"/>
                  </a:lnTo>
                  <a:lnTo>
                    <a:pt x="11710" y="640"/>
                  </a:lnTo>
                  <a:lnTo>
                    <a:pt x="11710" y="41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8285013" y="4363670"/>
              <a:ext cx="212890" cy="206218"/>
            </a:xfrm>
            <a:custGeom>
              <a:avLst/>
              <a:gdLst/>
              <a:ahLst/>
              <a:cxnLst/>
              <a:rect l="l" t="t" r="r" b="b"/>
              <a:pathLst>
                <a:path w="5137" h="4976" extrusionOk="0">
                  <a:moveTo>
                    <a:pt x="0" y="0"/>
                  </a:moveTo>
                  <a:lnTo>
                    <a:pt x="0" y="4976"/>
                  </a:lnTo>
                  <a:lnTo>
                    <a:pt x="4543" y="4976"/>
                  </a:lnTo>
                  <a:cubicBezTo>
                    <a:pt x="4885" y="4976"/>
                    <a:pt x="5136" y="4702"/>
                    <a:pt x="5136" y="4383"/>
                  </a:cubicBezTo>
                  <a:lnTo>
                    <a:pt x="5136" y="594"/>
                  </a:lnTo>
                  <a:cubicBezTo>
                    <a:pt x="5136" y="251"/>
                    <a:pt x="4885" y="0"/>
                    <a:pt x="4543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8227284" y="4257701"/>
              <a:ext cx="247909" cy="9490"/>
            </a:xfrm>
            <a:custGeom>
              <a:avLst/>
              <a:gdLst/>
              <a:ahLst/>
              <a:cxnLst/>
              <a:rect l="l" t="t" r="r" b="b"/>
              <a:pathLst>
                <a:path w="5982" h="229" extrusionOk="0">
                  <a:moveTo>
                    <a:pt x="1" y="1"/>
                  </a:moveTo>
                  <a:lnTo>
                    <a:pt x="1" y="229"/>
                  </a:lnTo>
                  <a:lnTo>
                    <a:pt x="5981" y="229"/>
                  </a:lnTo>
                  <a:lnTo>
                    <a:pt x="5981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675808" y="3648538"/>
              <a:ext cx="9532" cy="921350"/>
            </a:xfrm>
            <a:custGeom>
              <a:avLst/>
              <a:gdLst/>
              <a:ahLst/>
              <a:cxnLst/>
              <a:rect l="l" t="t" r="r" b="b"/>
              <a:pathLst>
                <a:path w="230" h="22232" extrusionOk="0">
                  <a:moveTo>
                    <a:pt x="1" y="0"/>
                  </a:moveTo>
                  <a:lnTo>
                    <a:pt x="1" y="22232"/>
                  </a:lnTo>
                  <a:lnTo>
                    <a:pt x="229" y="2223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8452441" y="4292720"/>
              <a:ext cx="11397" cy="44468"/>
            </a:xfrm>
            <a:custGeom>
              <a:avLst/>
              <a:gdLst/>
              <a:ahLst/>
              <a:cxnLst/>
              <a:rect l="l" t="t" r="r" b="b"/>
              <a:pathLst>
                <a:path w="275" h="1073" extrusionOk="0">
                  <a:moveTo>
                    <a:pt x="137" y="0"/>
                  </a:moveTo>
                  <a:cubicBezTo>
                    <a:pt x="69" y="0"/>
                    <a:pt x="0" y="69"/>
                    <a:pt x="0" y="137"/>
                  </a:cubicBezTo>
                  <a:lnTo>
                    <a:pt x="0" y="913"/>
                  </a:lnTo>
                  <a:cubicBezTo>
                    <a:pt x="0" y="1004"/>
                    <a:pt x="69" y="1073"/>
                    <a:pt x="137" y="1073"/>
                  </a:cubicBezTo>
                  <a:cubicBezTo>
                    <a:pt x="229" y="1073"/>
                    <a:pt x="274" y="1004"/>
                    <a:pt x="274" y="913"/>
                  </a:cubicBezTo>
                  <a:lnTo>
                    <a:pt x="274" y="137"/>
                  </a:lnTo>
                  <a:cubicBezTo>
                    <a:pt x="274" y="69"/>
                    <a:pt x="229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7779870" y="3605977"/>
              <a:ext cx="57729" cy="9490"/>
            </a:xfrm>
            <a:custGeom>
              <a:avLst/>
              <a:gdLst/>
              <a:ahLst/>
              <a:cxnLst/>
              <a:rect l="l" t="t" r="r" b="b"/>
              <a:pathLst>
                <a:path w="1393" h="229" extrusionOk="0">
                  <a:moveTo>
                    <a:pt x="1" y="0"/>
                  </a:moveTo>
                  <a:lnTo>
                    <a:pt x="1" y="228"/>
                  </a:lnTo>
                  <a:lnTo>
                    <a:pt x="1393" y="228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7779870" y="3620150"/>
              <a:ext cx="57729" cy="9490"/>
            </a:xfrm>
            <a:custGeom>
              <a:avLst/>
              <a:gdLst/>
              <a:ahLst/>
              <a:cxnLst/>
              <a:rect l="l" t="t" r="r" b="b"/>
              <a:pathLst>
                <a:path w="1393" h="229" extrusionOk="0">
                  <a:moveTo>
                    <a:pt x="1" y="0"/>
                  </a:moveTo>
                  <a:lnTo>
                    <a:pt x="1" y="229"/>
                  </a:lnTo>
                  <a:lnTo>
                    <a:pt x="1393" y="229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779870" y="3633370"/>
              <a:ext cx="57729" cy="9532"/>
            </a:xfrm>
            <a:custGeom>
              <a:avLst/>
              <a:gdLst/>
              <a:ahLst/>
              <a:cxnLst/>
              <a:rect l="l" t="t" r="r" b="b"/>
              <a:pathLst>
                <a:path w="1393" h="230" extrusionOk="0">
                  <a:moveTo>
                    <a:pt x="1" y="1"/>
                  </a:moveTo>
                  <a:lnTo>
                    <a:pt x="1" y="229"/>
                  </a:lnTo>
                  <a:lnTo>
                    <a:pt x="1393" y="22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680533" y="3886915"/>
              <a:ext cx="264942" cy="9490"/>
            </a:xfrm>
            <a:custGeom>
              <a:avLst/>
              <a:gdLst/>
              <a:ahLst/>
              <a:cxnLst/>
              <a:rect l="l" t="t" r="r" b="b"/>
              <a:pathLst>
                <a:path w="6393" h="229" extrusionOk="0">
                  <a:moveTo>
                    <a:pt x="1" y="0"/>
                  </a:moveTo>
                  <a:lnTo>
                    <a:pt x="1" y="228"/>
                  </a:lnTo>
                  <a:lnTo>
                    <a:pt x="6392" y="22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7680533" y="3988118"/>
              <a:ext cx="264942" cy="9490"/>
            </a:xfrm>
            <a:custGeom>
              <a:avLst/>
              <a:gdLst/>
              <a:ahLst/>
              <a:cxnLst/>
              <a:rect l="l" t="t" r="r" b="b"/>
              <a:pathLst>
                <a:path w="6393" h="229" extrusionOk="0">
                  <a:moveTo>
                    <a:pt x="1" y="0"/>
                  </a:moveTo>
                  <a:lnTo>
                    <a:pt x="1" y="229"/>
                  </a:lnTo>
                  <a:lnTo>
                    <a:pt x="6392" y="229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680533" y="3770545"/>
              <a:ext cx="739790" cy="9490"/>
            </a:xfrm>
            <a:custGeom>
              <a:avLst/>
              <a:gdLst/>
              <a:ahLst/>
              <a:cxnLst/>
              <a:rect l="l" t="t" r="r" b="b"/>
              <a:pathLst>
                <a:path w="17851" h="229" extrusionOk="0">
                  <a:moveTo>
                    <a:pt x="1" y="1"/>
                  </a:moveTo>
                  <a:lnTo>
                    <a:pt x="1" y="229"/>
                  </a:lnTo>
                  <a:lnTo>
                    <a:pt x="17850" y="229"/>
                  </a:lnTo>
                  <a:lnTo>
                    <a:pt x="17850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7721229" y="4118662"/>
              <a:ext cx="228970" cy="147618"/>
            </a:xfrm>
            <a:custGeom>
              <a:avLst/>
              <a:gdLst/>
              <a:ahLst/>
              <a:cxnLst/>
              <a:rect l="l" t="t" r="r" b="b"/>
              <a:pathLst>
                <a:path w="5525" h="3562" extrusionOk="0">
                  <a:moveTo>
                    <a:pt x="4794" y="229"/>
                  </a:moveTo>
                  <a:cubicBezTo>
                    <a:pt x="5068" y="229"/>
                    <a:pt x="5296" y="457"/>
                    <a:pt x="5296" y="731"/>
                  </a:cubicBezTo>
                  <a:lnTo>
                    <a:pt x="5296" y="2831"/>
                  </a:lnTo>
                  <a:cubicBezTo>
                    <a:pt x="5296" y="3105"/>
                    <a:pt x="5068" y="3333"/>
                    <a:pt x="4794" y="3333"/>
                  </a:cubicBezTo>
                  <a:lnTo>
                    <a:pt x="731" y="3333"/>
                  </a:lnTo>
                  <a:cubicBezTo>
                    <a:pt x="434" y="3333"/>
                    <a:pt x="206" y="3105"/>
                    <a:pt x="206" y="2831"/>
                  </a:cubicBezTo>
                  <a:lnTo>
                    <a:pt x="206" y="731"/>
                  </a:lnTo>
                  <a:cubicBezTo>
                    <a:pt x="206" y="457"/>
                    <a:pt x="434" y="229"/>
                    <a:pt x="731" y="229"/>
                  </a:cubicBezTo>
                  <a:close/>
                  <a:moveTo>
                    <a:pt x="731" y="0"/>
                  </a:moveTo>
                  <a:cubicBezTo>
                    <a:pt x="320" y="0"/>
                    <a:pt x="0" y="343"/>
                    <a:pt x="0" y="731"/>
                  </a:cubicBezTo>
                  <a:lnTo>
                    <a:pt x="0" y="2831"/>
                  </a:lnTo>
                  <a:cubicBezTo>
                    <a:pt x="0" y="3242"/>
                    <a:pt x="320" y="3561"/>
                    <a:pt x="731" y="3561"/>
                  </a:cubicBezTo>
                  <a:lnTo>
                    <a:pt x="4794" y="3561"/>
                  </a:lnTo>
                  <a:cubicBezTo>
                    <a:pt x="5205" y="3561"/>
                    <a:pt x="5524" y="3242"/>
                    <a:pt x="5524" y="2831"/>
                  </a:cubicBezTo>
                  <a:lnTo>
                    <a:pt x="5524" y="731"/>
                  </a:lnTo>
                  <a:cubicBezTo>
                    <a:pt x="5524" y="343"/>
                    <a:pt x="5205" y="0"/>
                    <a:pt x="4794" y="0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7733538" y="4223636"/>
              <a:ext cx="30294" cy="30336"/>
            </a:xfrm>
            <a:custGeom>
              <a:avLst/>
              <a:gdLst/>
              <a:ahLst/>
              <a:cxnLst/>
              <a:rect l="l" t="t" r="r" b="b"/>
              <a:pathLst>
                <a:path w="731" h="732" extrusionOk="0">
                  <a:moveTo>
                    <a:pt x="365" y="229"/>
                  </a:moveTo>
                  <a:cubicBezTo>
                    <a:pt x="434" y="229"/>
                    <a:pt x="502" y="298"/>
                    <a:pt x="502" y="366"/>
                  </a:cubicBezTo>
                  <a:cubicBezTo>
                    <a:pt x="502" y="435"/>
                    <a:pt x="434" y="503"/>
                    <a:pt x="365" y="503"/>
                  </a:cubicBezTo>
                  <a:cubicBezTo>
                    <a:pt x="274" y="503"/>
                    <a:pt x="228" y="435"/>
                    <a:pt x="228" y="366"/>
                  </a:cubicBezTo>
                  <a:cubicBezTo>
                    <a:pt x="228" y="298"/>
                    <a:pt x="274" y="229"/>
                    <a:pt x="365" y="229"/>
                  </a:cubicBezTo>
                  <a:close/>
                  <a:moveTo>
                    <a:pt x="365" y="1"/>
                  </a:moveTo>
                  <a:cubicBezTo>
                    <a:pt x="160" y="1"/>
                    <a:pt x="0" y="161"/>
                    <a:pt x="0" y="366"/>
                  </a:cubicBezTo>
                  <a:cubicBezTo>
                    <a:pt x="0" y="572"/>
                    <a:pt x="160" y="731"/>
                    <a:pt x="365" y="731"/>
                  </a:cubicBezTo>
                  <a:cubicBezTo>
                    <a:pt x="548" y="731"/>
                    <a:pt x="731" y="572"/>
                    <a:pt x="731" y="366"/>
                  </a:cubicBezTo>
                  <a:cubicBezTo>
                    <a:pt x="731" y="161"/>
                    <a:pt x="548" y="1"/>
                    <a:pt x="365" y="1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8146885" y="4206644"/>
              <a:ext cx="21799" cy="41650"/>
            </a:xfrm>
            <a:custGeom>
              <a:avLst/>
              <a:gdLst/>
              <a:ahLst/>
              <a:cxnLst/>
              <a:rect l="l" t="t" r="r" b="b"/>
              <a:pathLst>
                <a:path w="526" h="1005" extrusionOk="0">
                  <a:moveTo>
                    <a:pt x="252" y="0"/>
                  </a:moveTo>
                  <a:cubicBezTo>
                    <a:pt x="115" y="0"/>
                    <a:pt x="1" y="114"/>
                    <a:pt x="1" y="274"/>
                  </a:cubicBezTo>
                  <a:lnTo>
                    <a:pt x="1" y="753"/>
                  </a:lnTo>
                  <a:cubicBezTo>
                    <a:pt x="1" y="890"/>
                    <a:pt x="115" y="1004"/>
                    <a:pt x="252" y="1004"/>
                  </a:cubicBezTo>
                  <a:lnTo>
                    <a:pt x="275" y="1004"/>
                  </a:lnTo>
                  <a:cubicBezTo>
                    <a:pt x="412" y="1004"/>
                    <a:pt x="526" y="890"/>
                    <a:pt x="526" y="753"/>
                  </a:cubicBezTo>
                  <a:lnTo>
                    <a:pt x="526" y="274"/>
                  </a:lnTo>
                  <a:cubicBezTo>
                    <a:pt x="526" y="114"/>
                    <a:pt x="412" y="0"/>
                    <a:pt x="275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8129852" y="4187705"/>
              <a:ext cx="56818" cy="79487"/>
            </a:xfrm>
            <a:custGeom>
              <a:avLst/>
              <a:gdLst/>
              <a:ahLst/>
              <a:cxnLst/>
              <a:rect l="l" t="t" r="r" b="b"/>
              <a:pathLst>
                <a:path w="1371" h="1918" extrusionOk="0">
                  <a:moveTo>
                    <a:pt x="823" y="229"/>
                  </a:moveTo>
                  <a:cubicBezTo>
                    <a:pt x="1005" y="229"/>
                    <a:pt x="1142" y="366"/>
                    <a:pt x="1142" y="548"/>
                  </a:cubicBezTo>
                  <a:lnTo>
                    <a:pt x="1142" y="1370"/>
                  </a:lnTo>
                  <a:cubicBezTo>
                    <a:pt x="1142" y="1553"/>
                    <a:pt x="1005" y="1690"/>
                    <a:pt x="823" y="1690"/>
                  </a:cubicBezTo>
                  <a:lnTo>
                    <a:pt x="549" y="1690"/>
                  </a:lnTo>
                  <a:cubicBezTo>
                    <a:pt x="366" y="1690"/>
                    <a:pt x="229" y="1553"/>
                    <a:pt x="229" y="1370"/>
                  </a:cubicBezTo>
                  <a:lnTo>
                    <a:pt x="229" y="548"/>
                  </a:lnTo>
                  <a:cubicBezTo>
                    <a:pt x="229" y="366"/>
                    <a:pt x="366" y="229"/>
                    <a:pt x="549" y="229"/>
                  </a:cubicBezTo>
                  <a:close/>
                  <a:moveTo>
                    <a:pt x="549" y="1"/>
                  </a:moveTo>
                  <a:cubicBezTo>
                    <a:pt x="229" y="1"/>
                    <a:pt x="1" y="252"/>
                    <a:pt x="1" y="548"/>
                  </a:cubicBezTo>
                  <a:lnTo>
                    <a:pt x="1" y="1370"/>
                  </a:lnTo>
                  <a:cubicBezTo>
                    <a:pt x="1" y="1690"/>
                    <a:pt x="229" y="1918"/>
                    <a:pt x="549" y="1918"/>
                  </a:cubicBezTo>
                  <a:lnTo>
                    <a:pt x="823" y="1918"/>
                  </a:lnTo>
                  <a:cubicBezTo>
                    <a:pt x="1119" y="1918"/>
                    <a:pt x="1371" y="1690"/>
                    <a:pt x="1371" y="1370"/>
                  </a:cubicBezTo>
                  <a:lnTo>
                    <a:pt x="1371" y="548"/>
                  </a:lnTo>
                  <a:cubicBezTo>
                    <a:pt x="1371" y="252"/>
                    <a:pt x="1119" y="1"/>
                    <a:pt x="823" y="1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816754" y="4361763"/>
              <a:ext cx="337756" cy="208124"/>
            </a:xfrm>
            <a:custGeom>
              <a:avLst/>
              <a:gdLst/>
              <a:ahLst/>
              <a:cxnLst/>
              <a:rect l="l" t="t" r="r" b="b"/>
              <a:pathLst>
                <a:path w="8150" h="5022" extrusionOk="0">
                  <a:moveTo>
                    <a:pt x="4064" y="0"/>
                  </a:moveTo>
                  <a:cubicBezTo>
                    <a:pt x="1827" y="0"/>
                    <a:pt x="1" y="1826"/>
                    <a:pt x="1" y="4086"/>
                  </a:cubicBezTo>
                  <a:cubicBezTo>
                    <a:pt x="1" y="4406"/>
                    <a:pt x="24" y="4725"/>
                    <a:pt x="115" y="5022"/>
                  </a:cubicBezTo>
                  <a:lnTo>
                    <a:pt x="8035" y="5022"/>
                  </a:lnTo>
                  <a:cubicBezTo>
                    <a:pt x="8104" y="4725"/>
                    <a:pt x="8149" y="4406"/>
                    <a:pt x="8149" y="4086"/>
                  </a:cubicBezTo>
                  <a:cubicBezTo>
                    <a:pt x="8149" y="1826"/>
                    <a:pt x="6323" y="0"/>
                    <a:pt x="4064" y="0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779870" y="4322973"/>
              <a:ext cx="411524" cy="247868"/>
            </a:xfrm>
            <a:custGeom>
              <a:avLst/>
              <a:gdLst/>
              <a:ahLst/>
              <a:cxnLst/>
              <a:rect l="l" t="t" r="r" b="b"/>
              <a:pathLst>
                <a:path w="9930" h="5981" extrusionOk="0">
                  <a:moveTo>
                    <a:pt x="4954" y="1"/>
                  </a:moveTo>
                  <a:cubicBezTo>
                    <a:pt x="2215" y="1"/>
                    <a:pt x="1" y="2237"/>
                    <a:pt x="1" y="4976"/>
                  </a:cubicBezTo>
                  <a:cubicBezTo>
                    <a:pt x="1" y="5296"/>
                    <a:pt x="23" y="5638"/>
                    <a:pt x="92" y="5958"/>
                  </a:cubicBezTo>
                  <a:lnTo>
                    <a:pt x="320" y="5912"/>
                  </a:lnTo>
                  <a:cubicBezTo>
                    <a:pt x="252" y="5616"/>
                    <a:pt x="229" y="5296"/>
                    <a:pt x="229" y="4976"/>
                  </a:cubicBezTo>
                  <a:cubicBezTo>
                    <a:pt x="229" y="2352"/>
                    <a:pt x="2352" y="229"/>
                    <a:pt x="4954" y="229"/>
                  </a:cubicBezTo>
                  <a:cubicBezTo>
                    <a:pt x="7579" y="229"/>
                    <a:pt x="9701" y="2352"/>
                    <a:pt x="9701" y="4976"/>
                  </a:cubicBezTo>
                  <a:cubicBezTo>
                    <a:pt x="9701" y="5296"/>
                    <a:pt x="9679" y="5616"/>
                    <a:pt x="9610" y="5935"/>
                  </a:cubicBezTo>
                  <a:lnTo>
                    <a:pt x="9816" y="5981"/>
                  </a:lnTo>
                  <a:cubicBezTo>
                    <a:pt x="9884" y="5661"/>
                    <a:pt x="9930" y="5319"/>
                    <a:pt x="9930" y="4976"/>
                  </a:cubicBezTo>
                  <a:cubicBezTo>
                    <a:pt x="9930" y="2237"/>
                    <a:pt x="7693" y="1"/>
                    <a:pt x="4954" y="1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8102459" y="4081778"/>
              <a:ext cx="9490" cy="287570"/>
            </a:xfrm>
            <a:custGeom>
              <a:avLst/>
              <a:gdLst/>
              <a:ahLst/>
              <a:cxnLst/>
              <a:rect l="l" t="t" r="r" b="b"/>
              <a:pathLst>
                <a:path w="229" h="6939" extrusionOk="0">
                  <a:moveTo>
                    <a:pt x="0" y="0"/>
                  </a:moveTo>
                  <a:lnTo>
                    <a:pt x="0" y="6939"/>
                  </a:lnTo>
                  <a:lnTo>
                    <a:pt x="228" y="693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7837558" y="4386339"/>
              <a:ext cx="296148" cy="296148"/>
            </a:xfrm>
            <a:custGeom>
              <a:avLst/>
              <a:gdLst/>
              <a:ahLst/>
              <a:cxnLst/>
              <a:rect l="l" t="t" r="r" b="b"/>
              <a:pathLst>
                <a:path w="7146" h="7146" extrusionOk="0">
                  <a:moveTo>
                    <a:pt x="3562" y="1"/>
                  </a:moveTo>
                  <a:cubicBezTo>
                    <a:pt x="1599" y="1"/>
                    <a:pt x="1" y="1599"/>
                    <a:pt x="1" y="3584"/>
                  </a:cubicBezTo>
                  <a:cubicBezTo>
                    <a:pt x="1" y="5547"/>
                    <a:pt x="1599" y="7145"/>
                    <a:pt x="3562" y="7145"/>
                  </a:cubicBezTo>
                  <a:cubicBezTo>
                    <a:pt x="5548" y="7145"/>
                    <a:pt x="7145" y="5547"/>
                    <a:pt x="7145" y="3584"/>
                  </a:cubicBezTo>
                  <a:cubicBezTo>
                    <a:pt x="7145" y="1599"/>
                    <a:pt x="5548" y="1"/>
                    <a:pt x="356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7833787" y="4382568"/>
              <a:ext cx="303691" cy="303691"/>
            </a:xfrm>
            <a:custGeom>
              <a:avLst/>
              <a:gdLst/>
              <a:ahLst/>
              <a:cxnLst/>
              <a:rect l="l" t="t" r="r" b="b"/>
              <a:pathLst>
                <a:path w="7328" h="7328" extrusionOk="0">
                  <a:moveTo>
                    <a:pt x="3653" y="1"/>
                  </a:moveTo>
                  <a:lnTo>
                    <a:pt x="3653" y="206"/>
                  </a:lnTo>
                  <a:lnTo>
                    <a:pt x="3949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19" y="23"/>
                    <a:pt x="3105" y="46"/>
                    <a:pt x="3014" y="46"/>
                  </a:cubicBezTo>
                  <a:lnTo>
                    <a:pt x="3059" y="252"/>
                  </a:lnTo>
                  <a:cubicBezTo>
                    <a:pt x="3151" y="252"/>
                    <a:pt x="3242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2" y="46"/>
                  </a:moveTo>
                  <a:lnTo>
                    <a:pt x="4246" y="252"/>
                  </a:lnTo>
                  <a:cubicBezTo>
                    <a:pt x="4360" y="274"/>
                    <a:pt x="4452" y="297"/>
                    <a:pt x="4543" y="320"/>
                  </a:cubicBezTo>
                  <a:lnTo>
                    <a:pt x="4589" y="115"/>
                  </a:lnTo>
                  <a:cubicBezTo>
                    <a:pt x="4497" y="92"/>
                    <a:pt x="4383" y="69"/>
                    <a:pt x="4292" y="46"/>
                  </a:cubicBezTo>
                  <a:close/>
                  <a:moveTo>
                    <a:pt x="2694" y="115"/>
                  </a:moveTo>
                  <a:cubicBezTo>
                    <a:pt x="2603" y="160"/>
                    <a:pt x="2489" y="183"/>
                    <a:pt x="2397" y="229"/>
                  </a:cubicBezTo>
                  <a:lnTo>
                    <a:pt x="2466" y="411"/>
                  </a:lnTo>
                  <a:cubicBezTo>
                    <a:pt x="2557" y="389"/>
                    <a:pt x="2648" y="343"/>
                    <a:pt x="2763" y="320"/>
                  </a:cubicBezTo>
                  <a:lnTo>
                    <a:pt x="2694" y="115"/>
                  </a:lnTo>
                  <a:close/>
                  <a:moveTo>
                    <a:pt x="4908" y="206"/>
                  </a:moveTo>
                  <a:lnTo>
                    <a:pt x="4840" y="411"/>
                  </a:lnTo>
                  <a:cubicBezTo>
                    <a:pt x="4931" y="434"/>
                    <a:pt x="5022" y="480"/>
                    <a:pt x="5114" y="526"/>
                  </a:cubicBezTo>
                  <a:lnTo>
                    <a:pt x="5205" y="343"/>
                  </a:lnTo>
                  <a:cubicBezTo>
                    <a:pt x="5114" y="297"/>
                    <a:pt x="4999" y="252"/>
                    <a:pt x="4908" y="206"/>
                  </a:cubicBezTo>
                  <a:close/>
                  <a:moveTo>
                    <a:pt x="2101" y="343"/>
                  </a:moveTo>
                  <a:cubicBezTo>
                    <a:pt x="2009" y="389"/>
                    <a:pt x="1918" y="434"/>
                    <a:pt x="1827" y="503"/>
                  </a:cubicBezTo>
                  <a:lnTo>
                    <a:pt x="1918" y="663"/>
                  </a:lnTo>
                  <a:cubicBezTo>
                    <a:pt x="2009" y="617"/>
                    <a:pt x="2101" y="571"/>
                    <a:pt x="2192" y="526"/>
                  </a:cubicBezTo>
                  <a:lnTo>
                    <a:pt x="2101" y="343"/>
                  </a:lnTo>
                  <a:close/>
                  <a:moveTo>
                    <a:pt x="5479" y="480"/>
                  </a:moveTo>
                  <a:lnTo>
                    <a:pt x="5387" y="663"/>
                  </a:lnTo>
                  <a:cubicBezTo>
                    <a:pt x="5479" y="708"/>
                    <a:pt x="5547" y="777"/>
                    <a:pt x="5639" y="822"/>
                  </a:cubicBezTo>
                  <a:lnTo>
                    <a:pt x="5753" y="663"/>
                  </a:lnTo>
                  <a:cubicBezTo>
                    <a:pt x="5661" y="594"/>
                    <a:pt x="5570" y="526"/>
                    <a:pt x="5479" y="480"/>
                  </a:cubicBezTo>
                  <a:close/>
                  <a:moveTo>
                    <a:pt x="1553" y="663"/>
                  </a:moveTo>
                  <a:cubicBezTo>
                    <a:pt x="1461" y="731"/>
                    <a:pt x="1370" y="799"/>
                    <a:pt x="1302" y="868"/>
                  </a:cubicBezTo>
                  <a:lnTo>
                    <a:pt x="1439" y="1028"/>
                  </a:lnTo>
                  <a:cubicBezTo>
                    <a:pt x="1507" y="959"/>
                    <a:pt x="1576" y="891"/>
                    <a:pt x="1667" y="845"/>
                  </a:cubicBezTo>
                  <a:lnTo>
                    <a:pt x="1553" y="663"/>
                  </a:lnTo>
                  <a:close/>
                  <a:moveTo>
                    <a:pt x="6004" y="845"/>
                  </a:moveTo>
                  <a:lnTo>
                    <a:pt x="5867" y="1005"/>
                  </a:lnTo>
                  <a:cubicBezTo>
                    <a:pt x="5958" y="1073"/>
                    <a:pt x="6027" y="1142"/>
                    <a:pt x="6095" y="1210"/>
                  </a:cubicBezTo>
                  <a:lnTo>
                    <a:pt x="6255" y="1073"/>
                  </a:lnTo>
                  <a:cubicBezTo>
                    <a:pt x="6163" y="982"/>
                    <a:pt x="6095" y="914"/>
                    <a:pt x="6004" y="845"/>
                  </a:cubicBezTo>
                  <a:close/>
                  <a:moveTo>
                    <a:pt x="1051" y="1073"/>
                  </a:moveTo>
                  <a:cubicBezTo>
                    <a:pt x="982" y="1165"/>
                    <a:pt x="914" y="1233"/>
                    <a:pt x="845" y="1324"/>
                  </a:cubicBezTo>
                  <a:lnTo>
                    <a:pt x="1005" y="1439"/>
                  </a:lnTo>
                  <a:cubicBezTo>
                    <a:pt x="1073" y="1370"/>
                    <a:pt x="1142" y="1302"/>
                    <a:pt x="1210" y="1233"/>
                  </a:cubicBezTo>
                  <a:lnTo>
                    <a:pt x="1051" y="1073"/>
                  </a:lnTo>
                  <a:close/>
                  <a:moveTo>
                    <a:pt x="6460" y="1302"/>
                  </a:moveTo>
                  <a:lnTo>
                    <a:pt x="6300" y="1439"/>
                  </a:lnTo>
                  <a:cubicBezTo>
                    <a:pt x="6369" y="1507"/>
                    <a:pt x="6437" y="1598"/>
                    <a:pt x="6483" y="1667"/>
                  </a:cubicBezTo>
                  <a:lnTo>
                    <a:pt x="6666" y="1553"/>
                  </a:lnTo>
                  <a:cubicBezTo>
                    <a:pt x="6597" y="1461"/>
                    <a:pt x="6529" y="1370"/>
                    <a:pt x="6460" y="1302"/>
                  </a:cubicBezTo>
                  <a:close/>
                  <a:moveTo>
                    <a:pt x="640" y="1576"/>
                  </a:moveTo>
                  <a:cubicBezTo>
                    <a:pt x="594" y="1667"/>
                    <a:pt x="526" y="1758"/>
                    <a:pt x="480" y="1849"/>
                  </a:cubicBezTo>
                  <a:lnTo>
                    <a:pt x="663" y="1941"/>
                  </a:lnTo>
                  <a:cubicBezTo>
                    <a:pt x="708" y="1849"/>
                    <a:pt x="754" y="1781"/>
                    <a:pt x="822" y="1690"/>
                  </a:cubicBezTo>
                  <a:lnTo>
                    <a:pt x="640" y="1576"/>
                  </a:lnTo>
                  <a:close/>
                  <a:moveTo>
                    <a:pt x="6825" y="1827"/>
                  </a:moveTo>
                  <a:lnTo>
                    <a:pt x="6643" y="1918"/>
                  </a:lnTo>
                  <a:cubicBezTo>
                    <a:pt x="6711" y="2009"/>
                    <a:pt x="6757" y="2100"/>
                    <a:pt x="6803" y="2192"/>
                  </a:cubicBezTo>
                  <a:lnTo>
                    <a:pt x="6985" y="2100"/>
                  </a:lnTo>
                  <a:cubicBezTo>
                    <a:pt x="6940" y="2009"/>
                    <a:pt x="6894" y="1918"/>
                    <a:pt x="6825" y="1827"/>
                  </a:cubicBezTo>
                  <a:close/>
                  <a:moveTo>
                    <a:pt x="320" y="2123"/>
                  </a:moveTo>
                  <a:cubicBezTo>
                    <a:pt x="275" y="2215"/>
                    <a:pt x="252" y="2329"/>
                    <a:pt x="206" y="2420"/>
                  </a:cubicBezTo>
                  <a:lnTo>
                    <a:pt x="412" y="2489"/>
                  </a:lnTo>
                  <a:cubicBezTo>
                    <a:pt x="434" y="2397"/>
                    <a:pt x="480" y="2306"/>
                    <a:pt x="526" y="2215"/>
                  </a:cubicBezTo>
                  <a:lnTo>
                    <a:pt x="320" y="2123"/>
                  </a:lnTo>
                  <a:close/>
                  <a:moveTo>
                    <a:pt x="7099" y="2397"/>
                  </a:moveTo>
                  <a:lnTo>
                    <a:pt x="6917" y="2466"/>
                  </a:lnTo>
                  <a:cubicBezTo>
                    <a:pt x="6940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68" y="2603"/>
                    <a:pt x="7145" y="2489"/>
                    <a:pt x="7099" y="2397"/>
                  </a:cubicBezTo>
                  <a:close/>
                  <a:moveTo>
                    <a:pt x="115" y="2717"/>
                  </a:moveTo>
                  <a:cubicBezTo>
                    <a:pt x="92" y="2831"/>
                    <a:pt x="69" y="2945"/>
                    <a:pt x="46" y="3036"/>
                  </a:cubicBezTo>
                  <a:lnTo>
                    <a:pt x="252" y="3082"/>
                  </a:lnTo>
                  <a:cubicBezTo>
                    <a:pt x="275" y="2968"/>
                    <a:pt x="297" y="2877"/>
                    <a:pt x="320" y="2785"/>
                  </a:cubicBezTo>
                  <a:lnTo>
                    <a:pt x="115" y="2717"/>
                  </a:lnTo>
                  <a:close/>
                  <a:moveTo>
                    <a:pt x="7282" y="3014"/>
                  </a:moveTo>
                  <a:lnTo>
                    <a:pt x="7077" y="3059"/>
                  </a:lnTo>
                  <a:cubicBezTo>
                    <a:pt x="7077" y="3150"/>
                    <a:pt x="7099" y="3242"/>
                    <a:pt x="7099" y="3356"/>
                  </a:cubicBezTo>
                  <a:lnTo>
                    <a:pt x="7305" y="3333"/>
                  </a:lnTo>
                  <a:cubicBezTo>
                    <a:pt x="7305" y="3219"/>
                    <a:pt x="7282" y="3128"/>
                    <a:pt x="7282" y="3014"/>
                  </a:cubicBezTo>
                  <a:close/>
                  <a:moveTo>
                    <a:pt x="1" y="3356"/>
                  </a:moveTo>
                  <a:cubicBezTo>
                    <a:pt x="1" y="3470"/>
                    <a:pt x="1" y="3561"/>
                    <a:pt x="1" y="3653"/>
                  </a:cubicBezTo>
                  <a:lnTo>
                    <a:pt x="1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06" y="3379"/>
                  </a:cubicBezTo>
                  <a:lnTo>
                    <a:pt x="1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099" y="3972"/>
                  </a:cubicBezTo>
                  <a:lnTo>
                    <a:pt x="7328" y="3995"/>
                  </a:lnTo>
                  <a:cubicBezTo>
                    <a:pt x="7328" y="3881"/>
                    <a:pt x="7328" y="3767"/>
                    <a:pt x="7328" y="3675"/>
                  </a:cubicBezTo>
                  <a:lnTo>
                    <a:pt x="7328" y="3653"/>
                  </a:lnTo>
                  <a:close/>
                  <a:moveTo>
                    <a:pt x="206" y="3972"/>
                  </a:moveTo>
                  <a:lnTo>
                    <a:pt x="1" y="3995"/>
                  </a:lnTo>
                  <a:cubicBezTo>
                    <a:pt x="23" y="4109"/>
                    <a:pt x="23" y="4200"/>
                    <a:pt x="46" y="4315"/>
                  </a:cubicBezTo>
                  <a:lnTo>
                    <a:pt x="252" y="4269"/>
                  </a:lnTo>
                  <a:cubicBezTo>
                    <a:pt x="229" y="4178"/>
                    <a:pt x="229" y="4086"/>
                    <a:pt x="206" y="3972"/>
                  </a:cubicBezTo>
                  <a:close/>
                  <a:moveTo>
                    <a:pt x="7077" y="4269"/>
                  </a:moveTo>
                  <a:cubicBezTo>
                    <a:pt x="7054" y="4360"/>
                    <a:pt x="7031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2" y="4315"/>
                  </a:cubicBezTo>
                  <a:lnTo>
                    <a:pt x="7077" y="4269"/>
                  </a:lnTo>
                  <a:close/>
                  <a:moveTo>
                    <a:pt x="320" y="4566"/>
                  </a:moveTo>
                  <a:lnTo>
                    <a:pt x="115" y="4634"/>
                  </a:lnTo>
                  <a:cubicBezTo>
                    <a:pt x="138" y="4725"/>
                    <a:pt x="183" y="4840"/>
                    <a:pt x="206" y="4931"/>
                  </a:cubicBezTo>
                  <a:lnTo>
                    <a:pt x="412" y="4862"/>
                  </a:lnTo>
                  <a:cubicBezTo>
                    <a:pt x="366" y="4771"/>
                    <a:pt x="343" y="4657"/>
                    <a:pt x="320" y="4566"/>
                  </a:cubicBezTo>
                  <a:close/>
                  <a:moveTo>
                    <a:pt x="6917" y="4862"/>
                  </a:moveTo>
                  <a:cubicBezTo>
                    <a:pt x="6871" y="4954"/>
                    <a:pt x="6848" y="5045"/>
                    <a:pt x="6803" y="5136"/>
                  </a:cubicBezTo>
                  <a:lnTo>
                    <a:pt x="6985" y="5228"/>
                  </a:lnTo>
                  <a:cubicBezTo>
                    <a:pt x="7031" y="5113"/>
                    <a:pt x="7077" y="5022"/>
                    <a:pt x="7099" y="4931"/>
                  </a:cubicBezTo>
                  <a:lnTo>
                    <a:pt x="6917" y="4862"/>
                  </a:lnTo>
                  <a:close/>
                  <a:moveTo>
                    <a:pt x="526" y="5136"/>
                  </a:moveTo>
                  <a:lnTo>
                    <a:pt x="343" y="5228"/>
                  </a:lnTo>
                  <a:cubicBezTo>
                    <a:pt x="389" y="5319"/>
                    <a:pt x="434" y="5410"/>
                    <a:pt x="480" y="5501"/>
                  </a:cubicBezTo>
                  <a:lnTo>
                    <a:pt x="663" y="5410"/>
                  </a:lnTo>
                  <a:cubicBezTo>
                    <a:pt x="617" y="5319"/>
                    <a:pt x="571" y="5228"/>
                    <a:pt x="526" y="5136"/>
                  </a:cubicBezTo>
                  <a:close/>
                  <a:moveTo>
                    <a:pt x="6666" y="5387"/>
                  </a:moveTo>
                  <a:cubicBezTo>
                    <a:pt x="6620" y="5479"/>
                    <a:pt x="6552" y="5570"/>
                    <a:pt x="6506" y="5661"/>
                  </a:cubicBezTo>
                  <a:lnTo>
                    <a:pt x="6666" y="5775"/>
                  </a:lnTo>
                  <a:cubicBezTo>
                    <a:pt x="6734" y="5684"/>
                    <a:pt x="6780" y="5593"/>
                    <a:pt x="6848" y="5501"/>
                  </a:cubicBezTo>
                  <a:lnTo>
                    <a:pt x="6666" y="5387"/>
                  </a:lnTo>
                  <a:close/>
                  <a:moveTo>
                    <a:pt x="822" y="5661"/>
                  </a:moveTo>
                  <a:lnTo>
                    <a:pt x="663" y="5775"/>
                  </a:lnTo>
                  <a:cubicBezTo>
                    <a:pt x="708" y="5867"/>
                    <a:pt x="777" y="5958"/>
                    <a:pt x="845" y="6026"/>
                  </a:cubicBezTo>
                  <a:lnTo>
                    <a:pt x="1005" y="5889"/>
                  </a:lnTo>
                  <a:cubicBezTo>
                    <a:pt x="936" y="5821"/>
                    <a:pt x="891" y="5730"/>
                    <a:pt x="822" y="5661"/>
                  </a:cubicBezTo>
                  <a:close/>
                  <a:moveTo>
                    <a:pt x="6323" y="5889"/>
                  </a:moveTo>
                  <a:cubicBezTo>
                    <a:pt x="6255" y="5981"/>
                    <a:pt x="6186" y="6049"/>
                    <a:pt x="6118" y="6118"/>
                  </a:cubicBezTo>
                  <a:lnTo>
                    <a:pt x="6255" y="6255"/>
                  </a:lnTo>
                  <a:cubicBezTo>
                    <a:pt x="6323" y="6186"/>
                    <a:pt x="6415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10" y="6118"/>
                  </a:moveTo>
                  <a:lnTo>
                    <a:pt x="1073" y="6278"/>
                  </a:lnTo>
                  <a:cubicBezTo>
                    <a:pt x="1142" y="6346"/>
                    <a:pt x="1233" y="6414"/>
                    <a:pt x="1302" y="6483"/>
                  </a:cubicBezTo>
                  <a:lnTo>
                    <a:pt x="1439" y="6323"/>
                  </a:lnTo>
                  <a:cubicBezTo>
                    <a:pt x="1370" y="6255"/>
                    <a:pt x="1279" y="6186"/>
                    <a:pt x="1210" y="6118"/>
                  </a:cubicBezTo>
                  <a:close/>
                  <a:moveTo>
                    <a:pt x="5890" y="6323"/>
                  </a:moveTo>
                  <a:cubicBezTo>
                    <a:pt x="5821" y="6392"/>
                    <a:pt x="5730" y="6437"/>
                    <a:pt x="5639" y="6506"/>
                  </a:cubicBezTo>
                  <a:lnTo>
                    <a:pt x="5775" y="6666"/>
                  </a:lnTo>
                  <a:cubicBezTo>
                    <a:pt x="5844" y="6620"/>
                    <a:pt x="5935" y="6551"/>
                    <a:pt x="6027" y="6483"/>
                  </a:cubicBezTo>
                  <a:lnTo>
                    <a:pt x="5890" y="6323"/>
                  </a:lnTo>
                  <a:close/>
                  <a:moveTo>
                    <a:pt x="1667" y="6506"/>
                  </a:moveTo>
                  <a:lnTo>
                    <a:pt x="1553" y="6688"/>
                  </a:lnTo>
                  <a:cubicBezTo>
                    <a:pt x="1644" y="6734"/>
                    <a:pt x="1735" y="6802"/>
                    <a:pt x="1827" y="6848"/>
                  </a:cubicBezTo>
                  <a:lnTo>
                    <a:pt x="1941" y="6666"/>
                  </a:lnTo>
                  <a:cubicBezTo>
                    <a:pt x="1850" y="6620"/>
                    <a:pt x="1758" y="6574"/>
                    <a:pt x="1667" y="6506"/>
                  </a:cubicBezTo>
                  <a:close/>
                  <a:moveTo>
                    <a:pt x="5387" y="6666"/>
                  </a:moveTo>
                  <a:cubicBezTo>
                    <a:pt x="5296" y="6711"/>
                    <a:pt x="5228" y="6757"/>
                    <a:pt x="5136" y="6802"/>
                  </a:cubicBezTo>
                  <a:lnTo>
                    <a:pt x="5205" y="6985"/>
                  </a:lnTo>
                  <a:cubicBezTo>
                    <a:pt x="5319" y="6939"/>
                    <a:pt x="5410" y="6894"/>
                    <a:pt x="5502" y="6848"/>
                  </a:cubicBezTo>
                  <a:lnTo>
                    <a:pt x="5387" y="6666"/>
                  </a:lnTo>
                  <a:close/>
                  <a:moveTo>
                    <a:pt x="2192" y="6802"/>
                  </a:moveTo>
                  <a:lnTo>
                    <a:pt x="2123" y="7008"/>
                  </a:lnTo>
                  <a:cubicBezTo>
                    <a:pt x="2215" y="7031"/>
                    <a:pt x="2306" y="7076"/>
                    <a:pt x="2420" y="7122"/>
                  </a:cubicBezTo>
                  <a:lnTo>
                    <a:pt x="2489" y="6917"/>
                  </a:lnTo>
                  <a:cubicBezTo>
                    <a:pt x="2374" y="6894"/>
                    <a:pt x="2283" y="6848"/>
                    <a:pt x="2192" y="6802"/>
                  </a:cubicBezTo>
                  <a:close/>
                  <a:moveTo>
                    <a:pt x="4840" y="6917"/>
                  </a:moveTo>
                  <a:cubicBezTo>
                    <a:pt x="4748" y="6962"/>
                    <a:pt x="4657" y="6985"/>
                    <a:pt x="4566" y="7008"/>
                  </a:cubicBezTo>
                  <a:lnTo>
                    <a:pt x="4611" y="7213"/>
                  </a:lnTo>
                  <a:cubicBezTo>
                    <a:pt x="4726" y="7191"/>
                    <a:pt x="4817" y="7145"/>
                    <a:pt x="4908" y="7122"/>
                  </a:cubicBezTo>
                  <a:lnTo>
                    <a:pt x="4840" y="6917"/>
                  </a:lnTo>
                  <a:close/>
                  <a:moveTo>
                    <a:pt x="2763" y="7008"/>
                  </a:moveTo>
                  <a:lnTo>
                    <a:pt x="2717" y="7213"/>
                  </a:lnTo>
                  <a:cubicBezTo>
                    <a:pt x="2808" y="7236"/>
                    <a:pt x="2922" y="7259"/>
                    <a:pt x="3036" y="7282"/>
                  </a:cubicBezTo>
                  <a:lnTo>
                    <a:pt x="3059" y="7076"/>
                  </a:lnTo>
                  <a:cubicBezTo>
                    <a:pt x="2968" y="7054"/>
                    <a:pt x="2854" y="7031"/>
                    <a:pt x="2763" y="7008"/>
                  </a:cubicBezTo>
                  <a:close/>
                  <a:moveTo>
                    <a:pt x="3356" y="7122"/>
                  </a:moveTo>
                  <a:lnTo>
                    <a:pt x="3356" y="7327"/>
                  </a:lnTo>
                  <a:lnTo>
                    <a:pt x="3653" y="7327"/>
                  </a:lnTo>
                  <a:lnTo>
                    <a:pt x="3653" y="7122"/>
                  </a:lnTo>
                  <a:close/>
                  <a:moveTo>
                    <a:pt x="4269" y="7076"/>
                  </a:moveTo>
                  <a:cubicBezTo>
                    <a:pt x="4178" y="7099"/>
                    <a:pt x="4064" y="7099"/>
                    <a:pt x="3972" y="7122"/>
                  </a:cubicBezTo>
                  <a:lnTo>
                    <a:pt x="3995" y="7327"/>
                  </a:lnTo>
                  <a:cubicBezTo>
                    <a:pt x="4086" y="7305"/>
                    <a:pt x="4201" y="7305"/>
                    <a:pt x="4292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7922723" y="4471503"/>
              <a:ext cx="125819" cy="125819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07" y="0"/>
                  </a:moveTo>
                  <a:cubicBezTo>
                    <a:pt x="685" y="0"/>
                    <a:pt x="0" y="685"/>
                    <a:pt x="0" y="1529"/>
                  </a:cubicBezTo>
                  <a:cubicBezTo>
                    <a:pt x="0" y="2351"/>
                    <a:pt x="685" y="3036"/>
                    <a:pt x="1507" y="3036"/>
                  </a:cubicBezTo>
                  <a:cubicBezTo>
                    <a:pt x="2351" y="3036"/>
                    <a:pt x="3036" y="2351"/>
                    <a:pt x="3036" y="1529"/>
                  </a:cubicBezTo>
                  <a:cubicBezTo>
                    <a:pt x="3036" y="685"/>
                    <a:pt x="2351" y="0"/>
                    <a:pt x="1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923676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91" y="206"/>
                    <a:pt x="2762" y="777"/>
                    <a:pt x="2762" y="1484"/>
                  </a:cubicBezTo>
                  <a:cubicBezTo>
                    <a:pt x="2762" y="2169"/>
                    <a:pt x="2191" y="2740"/>
                    <a:pt x="1484" y="2740"/>
                  </a:cubicBezTo>
                  <a:cubicBezTo>
                    <a:pt x="799" y="2740"/>
                    <a:pt x="228" y="2169"/>
                    <a:pt x="228" y="1484"/>
                  </a:cubicBezTo>
                  <a:cubicBezTo>
                    <a:pt x="228" y="777"/>
                    <a:pt x="799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85" y="1"/>
                    <a:pt x="0" y="663"/>
                    <a:pt x="0" y="1484"/>
                  </a:cubicBezTo>
                  <a:cubicBezTo>
                    <a:pt x="0" y="2283"/>
                    <a:pt x="685" y="2968"/>
                    <a:pt x="1484" y="2968"/>
                  </a:cubicBezTo>
                  <a:cubicBezTo>
                    <a:pt x="2305" y="2968"/>
                    <a:pt x="2967" y="2283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842324" y="4391063"/>
              <a:ext cx="286658" cy="286699"/>
            </a:xfrm>
            <a:custGeom>
              <a:avLst/>
              <a:gdLst/>
              <a:ahLst/>
              <a:cxnLst/>
              <a:rect l="l" t="t" r="r" b="b"/>
              <a:pathLst>
                <a:path w="6917" h="6918" extrusionOk="0">
                  <a:moveTo>
                    <a:pt x="3447" y="229"/>
                  </a:moveTo>
                  <a:cubicBezTo>
                    <a:pt x="5250" y="229"/>
                    <a:pt x="6688" y="1667"/>
                    <a:pt x="6688" y="3470"/>
                  </a:cubicBezTo>
                  <a:cubicBezTo>
                    <a:pt x="6688" y="5251"/>
                    <a:pt x="5250" y="6712"/>
                    <a:pt x="3447" y="6712"/>
                  </a:cubicBezTo>
                  <a:cubicBezTo>
                    <a:pt x="1666" y="6712"/>
                    <a:pt x="206" y="5251"/>
                    <a:pt x="206" y="3470"/>
                  </a:cubicBezTo>
                  <a:cubicBezTo>
                    <a:pt x="206" y="1667"/>
                    <a:pt x="1666" y="229"/>
                    <a:pt x="3447" y="229"/>
                  </a:cubicBezTo>
                  <a:close/>
                  <a:moveTo>
                    <a:pt x="3447" y="1"/>
                  </a:moveTo>
                  <a:cubicBezTo>
                    <a:pt x="1552" y="1"/>
                    <a:pt x="0" y="1553"/>
                    <a:pt x="0" y="3470"/>
                  </a:cubicBezTo>
                  <a:cubicBezTo>
                    <a:pt x="0" y="5365"/>
                    <a:pt x="1552" y="6917"/>
                    <a:pt x="3447" y="6917"/>
                  </a:cubicBezTo>
                  <a:cubicBezTo>
                    <a:pt x="5364" y="6917"/>
                    <a:pt x="6916" y="5365"/>
                    <a:pt x="6916" y="3470"/>
                  </a:cubicBezTo>
                  <a:cubicBezTo>
                    <a:pt x="6916" y="1553"/>
                    <a:pt x="5364" y="1"/>
                    <a:pt x="3447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968102" y="4516883"/>
              <a:ext cx="35060" cy="35060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12" y="1"/>
                  </a:moveTo>
                  <a:cubicBezTo>
                    <a:pt x="183" y="1"/>
                    <a:pt x="1" y="206"/>
                    <a:pt x="1" y="434"/>
                  </a:cubicBezTo>
                  <a:cubicBezTo>
                    <a:pt x="1" y="663"/>
                    <a:pt x="183" y="845"/>
                    <a:pt x="412" y="845"/>
                  </a:cubicBezTo>
                  <a:cubicBezTo>
                    <a:pt x="640" y="845"/>
                    <a:pt x="845" y="663"/>
                    <a:pt x="845" y="434"/>
                  </a:cubicBezTo>
                  <a:cubicBezTo>
                    <a:pt x="845" y="206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977593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83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183" y="389"/>
                  </a:cubicBezTo>
                  <a:cubicBezTo>
                    <a:pt x="297" y="389"/>
                    <a:pt x="388" y="298"/>
                    <a:pt x="388" y="206"/>
                  </a:cubicBezTo>
                  <a:cubicBezTo>
                    <a:pt x="388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7977593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297"/>
                    <a:pt x="91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8015430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297"/>
                    <a:pt x="91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7939756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297"/>
                    <a:pt x="91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8003121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0" y="143"/>
                    <a:pt x="0" y="257"/>
                    <a:pt x="92" y="325"/>
                  </a:cubicBezTo>
                  <a:cubicBezTo>
                    <a:pt x="126" y="371"/>
                    <a:pt x="172" y="394"/>
                    <a:pt x="220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4" y="257"/>
                    <a:pt x="434" y="143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7950158" y="4553559"/>
              <a:ext cx="17074" cy="15624"/>
            </a:xfrm>
            <a:custGeom>
              <a:avLst/>
              <a:gdLst/>
              <a:ahLst/>
              <a:cxnLst/>
              <a:rect l="l" t="t" r="r" b="b"/>
              <a:pathLst>
                <a:path w="412" h="377" extrusionOk="0">
                  <a:moveTo>
                    <a:pt x="206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20"/>
                    <a:pt x="0" y="257"/>
                    <a:pt x="69" y="325"/>
                  </a:cubicBezTo>
                  <a:cubicBezTo>
                    <a:pt x="103" y="360"/>
                    <a:pt x="154" y="377"/>
                    <a:pt x="206" y="377"/>
                  </a:cubicBezTo>
                  <a:cubicBezTo>
                    <a:pt x="257" y="377"/>
                    <a:pt x="308" y="360"/>
                    <a:pt x="343" y="325"/>
                  </a:cubicBezTo>
                  <a:cubicBezTo>
                    <a:pt x="411" y="257"/>
                    <a:pt x="411" y="120"/>
                    <a:pt x="343" y="52"/>
                  </a:cubicBezTo>
                  <a:cubicBezTo>
                    <a:pt x="308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8003121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0" y="120"/>
                    <a:pt x="0" y="257"/>
                    <a:pt x="92" y="325"/>
                  </a:cubicBezTo>
                  <a:cubicBezTo>
                    <a:pt x="126" y="360"/>
                    <a:pt x="172" y="377"/>
                    <a:pt x="220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4" y="257"/>
                    <a:pt x="434" y="120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7950158" y="4499643"/>
              <a:ext cx="17074" cy="1632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206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43"/>
                    <a:pt x="0" y="257"/>
                    <a:pt x="69" y="325"/>
                  </a:cubicBezTo>
                  <a:cubicBezTo>
                    <a:pt x="103" y="371"/>
                    <a:pt x="154" y="394"/>
                    <a:pt x="206" y="394"/>
                  </a:cubicBezTo>
                  <a:cubicBezTo>
                    <a:pt x="257" y="394"/>
                    <a:pt x="308" y="371"/>
                    <a:pt x="343" y="325"/>
                  </a:cubicBezTo>
                  <a:cubicBezTo>
                    <a:pt x="411" y="257"/>
                    <a:pt x="411" y="143"/>
                    <a:pt x="343" y="52"/>
                  </a:cubicBezTo>
                  <a:cubicBezTo>
                    <a:pt x="308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8435408" y="3838676"/>
              <a:ext cx="34107" cy="140946"/>
            </a:xfrm>
            <a:custGeom>
              <a:avLst/>
              <a:gdLst/>
              <a:ahLst/>
              <a:cxnLst/>
              <a:rect l="l" t="t" r="r" b="b"/>
              <a:pathLst>
                <a:path w="823" h="3401" extrusionOk="0">
                  <a:moveTo>
                    <a:pt x="183" y="0"/>
                  </a:moveTo>
                  <a:cubicBezTo>
                    <a:pt x="69" y="0"/>
                    <a:pt x="1" y="69"/>
                    <a:pt x="1" y="183"/>
                  </a:cubicBezTo>
                  <a:lnTo>
                    <a:pt x="1" y="3196"/>
                  </a:lnTo>
                  <a:cubicBezTo>
                    <a:pt x="1" y="3310"/>
                    <a:pt x="69" y="3401"/>
                    <a:pt x="183" y="3401"/>
                  </a:cubicBezTo>
                  <a:cubicBezTo>
                    <a:pt x="526" y="3401"/>
                    <a:pt x="822" y="3104"/>
                    <a:pt x="822" y="2739"/>
                  </a:cubicBezTo>
                  <a:lnTo>
                    <a:pt x="822" y="594"/>
                  </a:lnTo>
                  <a:cubicBezTo>
                    <a:pt x="822" y="251"/>
                    <a:pt x="548" y="0"/>
                    <a:pt x="229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8398524" y="3798933"/>
              <a:ext cx="51099" cy="44509"/>
            </a:xfrm>
            <a:custGeom>
              <a:avLst/>
              <a:gdLst/>
              <a:ahLst/>
              <a:cxnLst/>
              <a:rect l="l" t="t" r="r" b="b"/>
              <a:pathLst>
                <a:path w="1233" h="1074" extrusionOk="0">
                  <a:moveTo>
                    <a:pt x="0" y="0"/>
                  </a:moveTo>
                  <a:lnTo>
                    <a:pt x="0" y="206"/>
                  </a:lnTo>
                  <a:lnTo>
                    <a:pt x="503" y="206"/>
                  </a:lnTo>
                  <a:cubicBezTo>
                    <a:pt x="776" y="206"/>
                    <a:pt x="1005" y="434"/>
                    <a:pt x="1005" y="708"/>
                  </a:cubicBezTo>
                  <a:lnTo>
                    <a:pt x="1005" y="1073"/>
                  </a:lnTo>
                  <a:lnTo>
                    <a:pt x="1233" y="1073"/>
                  </a:lnTo>
                  <a:lnTo>
                    <a:pt x="1233" y="708"/>
                  </a:lnTo>
                  <a:cubicBezTo>
                    <a:pt x="1233" y="320"/>
                    <a:pt x="913" y="0"/>
                    <a:pt x="503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8395665" y="3798933"/>
              <a:ext cx="10444" cy="8537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60"/>
                    <a:pt x="47" y="206"/>
                    <a:pt x="92" y="206"/>
                  </a:cubicBezTo>
                  <a:lnTo>
                    <a:pt x="161" y="206"/>
                  </a:lnTo>
                  <a:cubicBezTo>
                    <a:pt x="206" y="206"/>
                    <a:pt x="252" y="160"/>
                    <a:pt x="252" y="92"/>
                  </a:cubicBezTo>
                  <a:cubicBezTo>
                    <a:pt x="252" y="46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598544" y="4386339"/>
              <a:ext cx="296107" cy="296148"/>
            </a:xfrm>
            <a:custGeom>
              <a:avLst/>
              <a:gdLst/>
              <a:ahLst/>
              <a:cxnLst/>
              <a:rect l="l" t="t" r="r" b="b"/>
              <a:pathLst>
                <a:path w="7145" h="7146" extrusionOk="0">
                  <a:moveTo>
                    <a:pt x="3561" y="1"/>
                  </a:moveTo>
                  <a:cubicBezTo>
                    <a:pt x="1598" y="1"/>
                    <a:pt x="0" y="1599"/>
                    <a:pt x="0" y="3584"/>
                  </a:cubicBezTo>
                  <a:cubicBezTo>
                    <a:pt x="0" y="5547"/>
                    <a:pt x="1598" y="7145"/>
                    <a:pt x="3561" y="7145"/>
                  </a:cubicBezTo>
                  <a:cubicBezTo>
                    <a:pt x="5547" y="7145"/>
                    <a:pt x="7145" y="5547"/>
                    <a:pt x="7145" y="3584"/>
                  </a:cubicBezTo>
                  <a:cubicBezTo>
                    <a:pt x="7145" y="1599"/>
                    <a:pt x="5547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5594773" y="4382568"/>
              <a:ext cx="303691" cy="303691"/>
            </a:xfrm>
            <a:custGeom>
              <a:avLst/>
              <a:gdLst/>
              <a:ahLst/>
              <a:cxnLst/>
              <a:rect l="l" t="t" r="r" b="b"/>
              <a:pathLst>
                <a:path w="7328" h="7328" extrusionOk="0">
                  <a:moveTo>
                    <a:pt x="3652" y="1"/>
                  </a:moveTo>
                  <a:lnTo>
                    <a:pt x="3652" y="206"/>
                  </a:lnTo>
                  <a:lnTo>
                    <a:pt x="3949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19" y="23"/>
                    <a:pt x="3127" y="46"/>
                    <a:pt x="3013" y="46"/>
                  </a:cubicBezTo>
                  <a:lnTo>
                    <a:pt x="3059" y="252"/>
                  </a:lnTo>
                  <a:cubicBezTo>
                    <a:pt x="3150" y="252"/>
                    <a:pt x="3241" y="229"/>
                    <a:pt x="3355" y="229"/>
                  </a:cubicBezTo>
                  <a:lnTo>
                    <a:pt x="3333" y="23"/>
                  </a:lnTo>
                  <a:close/>
                  <a:moveTo>
                    <a:pt x="4291" y="46"/>
                  </a:moveTo>
                  <a:lnTo>
                    <a:pt x="4246" y="252"/>
                  </a:lnTo>
                  <a:cubicBezTo>
                    <a:pt x="4360" y="274"/>
                    <a:pt x="4451" y="297"/>
                    <a:pt x="4542" y="320"/>
                  </a:cubicBezTo>
                  <a:lnTo>
                    <a:pt x="4611" y="115"/>
                  </a:lnTo>
                  <a:cubicBezTo>
                    <a:pt x="4497" y="92"/>
                    <a:pt x="4383" y="69"/>
                    <a:pt x="4291" y="46"/>
                  </a:cubicBezTo>
                  <a:close/>
                  <a:moveTo>
                    <a:pt x="2694" y="115"/>
                  </a:moveTo>
                  <a:cubicBezTo>
                    <a:pt x="2602" y="160"/>
                    <a:pt x="2488" y="183"/>
                    <a:pt x="2397" y="229"/>
                  </a:cubicBezTo>
                  <a:lnTo>
                    <a:pt x="2465" y="411"/>
                  </a:lnTo>
                  <a:cubicBezTo>
                    <a:pt x="2557" y="389"/>
                    <a:pt x="2648" y="343"/>
                    <a:pt x="2762" y="320"/>
                  </a:cubicBezTo>
                  <a:lnTo>
                    <a:pt x="2694" y="115"/>
                  </a:lnTo>
                  <a:close/>
                  <a:moveTo>
                    <a:pt x="4908" y="206"/>
                  </a:moveTo>
                  <a:lnTo>
                    <a:pt x="4839" y="411"/>
                  </a:lnTo>
                  <a:cubicBezTo>
                    <a:pt x="4930" y="434"/>
                    <a:pt x="5022" y="480"/>
                    <a:pt x="5113" y="526"/>
                  </a:cubicBezTo>
                  <a:lnTo>
                    <a:pt x="5204" y="343"/>
                  </a:lnTo>
                  <a:cubicBezTo>
                    <a:pt x="5113" y="297"/>
                    <a:pt x="4999" y="252"/>
                    <a:pt x="4908" y="206"/>
                  </a:cubicBezTo>
                  <a:close/>
                  <a:moveTo>
                    <a:pt x="2100" y="343"/>
                  </a:moveTo>
                  <a:cubicBezTo>
                    <a:pt x="2009" y="389"/>
                    <a:pt x="1917" y="434"/>
                    <a:pt x="1826" y="503"/>
                  </a:cubicBezTo>
                  <a:lnTo>
                    <a:pt x="1917" y="663"/>
                  </a:lnTo>
                  <a:cubicBezTo>
                    <a:pt x="2009" y="617"/>
                    <a:pt x="2100" y="571"/>
                    <a:pt x="2191" y="526"/>
                  </a:cubicBezTo>
                  <a:lnTo>
                    <a:pt x="2100" y="343"/>
                  </a:lnTo>
                  <a:close/>
                  <a:moveTo>
                    <a:pt x="5478" y="480"/>
                  </a:moveTo>
                  <a:lnTo>
                    <a:pt x="5387" y="663"/>
                  </a:lnTo>
                  <a:cubicBezTo>
                    <a:pt x="5478" y="708"/>
                    <a:pt x="5547" y="777"/>
                    <a:pt x="5638" y="822"/>
                  </a:cubicBezTo>
                  <a:lnTo>
                    <a:pt x="5752" y="663"/>
                  </a:lnTo>
                  <a:cubicBezTo>
                    <a:pt x="5661" y="594"/>
                    <a:pt x="5570" y="526"/>
                    <a:pt x="5478" y="480"/>
                  </a:cubicBezTo>
                  <a:close/>
                  <a:moveTo>
                    <a:pt x="1552" y="663"/>
                  </a:moveTo>
                  <a:cubicBezTo>
                    <a:pt x="1461" y="731"/>
                    <a:pt x="1370" y="799"/>
                    <a:pt x="1301" y="868"/>
                  </a:cubicBezTo>
                  <a:lnTo>
                    <a:pt x="1438" y="1028"/>
                  </a:lnTo>
                  <a:cubicBezTo>
                    <a:pt x="1507" y="959"/>
                    <a:pt x="1598" y="891"/>
                    <a:pt x="1666" y="845"/>
                  </a:cubicBezTo>
                  <a:lnTo>
                    <a:pt x="1552" y="663"/>
                  </a:lnTo>
                  <a:close/>
                  <a:moveTo>
                    <a:pt x="6003" y="845"/>
                  </a:moveTo>
                  <a:lnTo>
                    <a:pt x="5889" y="1005"/>
                  </a:lnTo>
                  <a:cubicBezTo>
                    <a:pt x="5958" y="1073"/>
                    <a:pt x="6026" y="1142"/>
                    <a:pt x="6095" y="1210"/>
                  </a:cubicBezTo>
                  <a:lnTo>
                    <a:pt x="6254" y="1073"/>
                  </a:lnTo>
                  <a:cubicBezTo>
                    <a:pt x="6163" y="982"/>
                    <a:pt x="6095" y="914"/>
                    <a:pt x="6003" y="845"/>
                  </a:cubicBezTo>
                  <a:close/>
                  <a:moveTo>
                    <a:pt x="1050" y="1073"/>
                  </a:moveTo>
                  <a:cubicBezTo>
                    <a:pt x="982" y="1165"/>
                    <a:pt x="913" y="1233"/>
                    <a:pt x="845" y="1324"/>
                  </a:cubicBezTo>
                  <a:lnTo>
                    <a:pt x="1004" y="1439"/>
                  </a:lnTo>
                  <a:cubicBezTo>
                    <a:pt x="1073" y="1370"/>
                    <a:pt x="1141" y="1302"/>
                    <a:pt x="1210" y="1233"/>
                  </a:cubicBezTo>
                  <a:lnTo>
                    <a:pt x="1050" y="1073"/>
                  </a:lnTo>
                  <a:close/>
                  <a:moveTo>
                    <a:pt x="6460" y="1302"/>
                  </a:moveTo>
                  <a:lnTo>
                    <a:pt x="6300" y="1439"/>
                  </a:lnTo>
                  <a:cubicBezTo>
                    <a:pt x="6368" y="1507"/>
                    <a:pt x="6437" y="1598"/>
                    <a:pt x="6483" y="1667"/>
                  </a:cubicBezTo>
                  <a:lnTo>
                    <a:pt x="6665" y="1553"/>
                  </a:lnTo>
                  <a:cubicBezTo>
                    <a:pt x="6597" y="1461"/>
                    <a:pt x="6528" y="1370"/>
                    <a:pt x="6460" y="1302"/>
                  </a:cubicBezTo>
                  <a:close/>
                  <a:moveTo>
                    <a:pt x="639" y="1576"/>
                  </a:moveTo>
                  <a:cubicBezTo>
                    <a:pt x="594" y="1667"/>
                    <a:pt x="525" y="1758"/>
                    <a:pt x="479" y="1849"/>
                  </a:cubicBezTo>
                  <a:lnTo>
                    <a:pt x="662" y="1941"/>
                  </a:lnTo>
                  <a:cubicBezTo>
                    <a:pt x="708" y="1849"/>
                    <a:pt x="753" y="1781"/>
                    <a:pt x="822" y="1690"/>
                  </a:cubicBezTo>
                  <a:lnTo>
                    <a:pt x="639" y="1576"/>
                  </a:lnTo>
                  <a:close/>
                  <a:moveTo>
                    <a:pt x="6825" y="1827"/>
                  </a:moveTo>
                  <a:lnTo>
                    <a:pt x="6665" y="1918"/>
                  </a:lnTo>
                  <a:cubicBezTo>
                    <a:pt x="6711" y="2009"/>
                    <a:pt x="6756" y="2100"/>
                    <a:pt x="6802" y="2192"/>
                  </a:cubicBezTo>
                  <a:lnTo>
                    <a:pt x="6985" y="2100"/>
                  </a:lnTo>
                  <a:cubicBezTo>
                    <a:pt x="6939" y="2009"/>
                    <a:pt x="6893" y="1918"/>
                    <a:pt x="6825" y="1827"/>
                  </a:cubicBezTo>
                  <a:close/>
                  <a:moveTo>
                    <a:pt x="343" y="2123"/>
                  </a:moveTo>
                  <a:cubicBezTo>
                    <a:pt x="297" y="2215"/>
                    <a:pt x="251" y="2329"/>
                    <a:pt x="206" y="2420"/>
                  </a:cubicBezTo>
                  <a:lnTo>
                    <a:pt x="411" y="2489"/>
                  </a:lnTo>
                  <a:cubicBezTo>
                    <a:pt x="434" y="2397"/>
                    <a:pt x="479" y="2306"/>
                    <a:pt x="525" y="2215"/>
                  </a:cubicBezTo>
                  <a:lnTo>
                    <a:pt x="343" y="2123"/>
                  </a:lnTo>
                  <a:close/>
                  <a:moveTo>
                    <a:pt x="7099" y="2397"/>
                  </a:moveTo>
                  <a:lnTo>
                    <a:pt x="6916" y="2466"/>
                  </a:lnTo>
                  <a:cubicBezTo>
                    <a:pt x="6939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67" y="2603"/>
                    <a:pt x="7144" y="2489"/>
                    <a:pt x="7099" y="2397"/>
                  </a:cubicBezTo>
                  <a:close/>
                  <a:moveTo>
                    <a:pt x="114" y="2717"/>
                  </a:moveTo>
                  <a:cubicBezTo>
                    <a:pt x="91" y="2831"/>
                    <a:pt x="69" y="2945"/>
                    <a:pt x="46" y="3036"/>
                  </a:cubicBezTo>
                  <a:lnTo>
                    <a:pt x="251" y="3082"/>
                  </a:lnTo>
                  <a:cubicBezTo>
                    <a:pt x="274" y="2968"/>
                    <a:pt x="297" y="2877"/>
                    <a:pt x="320" y="2785"/>
                  </a:cubicBezTo>
                  <a:lnTo>
                    <a:pt x="114" y="2717"/>
                  </a:lnTo>
                  <a:close/>
                  <a:moveTo>
                    <a:pt x="7281" y="3014"/>
                  </a:moveTo>
                  <a:lnTo>
                    <a:pt x="7076" y="3059"/>
                  </a:lnTo>
                  <a:cubicBezTo>
                    <a:pt x="7099" y="3150"/>
                    <a:pt x="7099" y="3242"/>
                    <a:pt x="7122" y="3356"/>
                  </a:cubicBezTo>
                  <a:lnTo>
                    <a:pt x="7327" y="3333"/>
                  </a:lnTo>
                  <a:cubicBezTo>
                    <a:pt x="7304" y="3219"/>
                    <a:pt x="7304" y="3128"/>
                    <a:pt x="7281" y="3014"/>
                  </a:cubicBezTo>
                  <a:close/>
                  <a:moveTo>
                    <a:pt x="0" y="3356"/>
                  </a:moveTo>
                  <a:cubicBezTo>
                    <a:pt x="0" y="3470"/>
                    <a:pt x="0" y="3561"/>
                    <a:pt x="0" y="3653"/>
                  </a:cubicBezTo>
                  <a:lnTo>
                    <a:pt x="0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06" y="3379"/>
                  </a:cubicBezTo>
                  <a:lnTo>
                    <a:pt x="0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122" y="3972"/>
                  </a:cubicBezTo>
                  <a:lnTo>
                    <a:pt x="7327" y="3995"/>
                  </a:lnTo>
                  <a:cubicBezTo>
                    <a:pt x="7327" y="3881"/>
                    <a:pt x="7327" y="3767"/>
                    <a:pt x="7327" y="3675"/>
                  </a:cubicBezTo>
                  <a:lnTo>
                    <a:pt x="7327" y="3653"/>
                  </a:lnTo>
                  <a:close/>
                  <a:moveTo>
                    <a:pt x="206" y="3972"/>
                  </a:moveTo>
                  <a:lnTo>
                    <a:pt x="0" y="3995"/>
                  </a:lnTo>
                  <a:cubicBezTo>
                    <a:pt x="23" y="4109"/>
                    <a:pt x="23" y="4200"/>
                    <a:pt x="46" y="4315"/>
                  </a:cubicBezTo>
                  <a:lnTo>
                    <a:pt x="251" y="4269"/>
                  </a:lnTo>
                  <a:cubicBezTo>
                    <a:pt x="228" y="4178"/>
                    <a:pt x="228" y="4086"/>
                    <a:pt x="206" y="3972"/>
                  </a:cubicBezTo>
                  <a:close/>
                  <a:moveTo>
                    <a:pt x="7076" y="4269"/>
                  </a:moveTo>
                  <a:cubicBezTo>
                    <a:pt x="7053" y="4360"/>
                    <a:pt x="7030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1" y="4315"/>
                  </a:cubicBezTo>
                  <a:lnTo>
                    <a:pt x="7076" y="4269"/>
                  </a:lnTo>
                  <a:close/>
                  <a:moveTo>
                    <a:pt x="320" y="4566"/>
                  </a:moveTo>
                  <a:lnTo>
                    <a:pt x="114" y="4634"/>
                  </a:lnTo>
                  <a:cubicBezTo>
                    <a:pt x="137" y="4725"/>
                    <a:pt x="183" y="4840"/>
                    <a:pt x="206" y="4931"/>
                  </a:cubicBezTo>
                  <a:lnTo>
                    <a:pt x="411" y="4862"/>
                  </a:lnTo>
                  <a:cubicBezTo>
                    <a:pt x="365" y="4771"/>
                    <a:pt x="343" y="4657"/>
                    <a:pt x="320" y="4566"/>
                  </a:cubicBezTo>
                  <a:close/>
                  <a:moveTo>
                    <a:pt x="6916" y="4862"/>
                  </a:moveTo>
                  <a:cubicBezTo>
                    <a:pt x="6893" y="4954"/>
                    <a:pt x="6848" y="5045"/>
                    <a:pt x="6802" y="5136"/>
                  </a:cubicBezTo>
                  <a:lnTo>
                    <a:pt x="6985" y="5228"/>
                  </a:lnTo>
                  <a:cubicBezTo>
                    <a:pt x="7030" y="5113"/>
                    <a:pt x="7076" y="5022"/>
                    <a:pt x="7122" y="4931"/>
                  </a:cubicBezTo>
                  <a:lnTo>
                    <a:pt x="6916" y="4862"/>
                  </a:lnTo>
                  <a:close/>
                  <a:moveTo>
                    <a:pt x="525" y="5136"/>
                  </a:moveTo>
                  <a:lnTo>
                    <a:pt x="343" y="5228"/>
                  </a:lnTo>
                  <a:cubicBezTo>
                    <a:pt x="388" y="5319"/>
                    <a:pt x="434" y="5410"/>
                    <a:pt x="479" y="5501"/>
                  </a:cubicBezTo>
                  <a:lnTo>
                    <a:pt x="662" y="5410"/>
                  </a:lnTo>
                  <a:cubicBezTo>
                    <a:pt x="616" y="5319"/>
                    <a:pt x="571" y="5228"/>
                    <a:pt x="525" y="5136"/>
                  </a:cubicBezTo>
                  <a:close/>
                  <a:moveTo>
                    <a:pt x="6665" y="5387"/>
                  </a:moveTo>
                  <a:cubicBezTo>
                    <a:pt x="6620" y="5479"/>
                    <a:pt x="6551" y="5570"/>
                    <a:pt x="6505" y="5661"/>
                  </a:cubicBezTo>
                  <a:lnTo>
                    <a:pt x="6665" y="5775"/>
                  </a:lnTo>
                  <a:cubicBezTo>
                    <a:pt x="6734" y="5684"/>
                    <a:pt x="6779" y="5593"/>
                    <a:pt x="6848" y="5501"/>
                  </a:cubicBezTo>
                  <a:lnTo>
                    <a:pt x="6665" y="5387"/>
                  </a:lnTo>
                  <a:close/>
                  <a:moveTo>
                    <a:pt x="822" y="5661"/>
                  </a:moveTo>
                  <a:lnTo>
                    <a:pt x="662" y="5775"/>
                  </a:lnTo>
                  <a:cubicBezTo>
                    <a:pt x="731" y="5867"/>
                    <a:pt x="776" y="5958"/>
                    <a:pt x="845" y="6026"/>
                  </a:cubicBezTo>
                  <a:lnTo>
                    <a:pt x="1004" y="5889"/>
                  </a:lnTo>
                  <a:cubicBezTo>
                    <a:pt x="959" y="5821"/>
                    <a:pt x="890" y="5730"/>
                    <a:pt x="822" y="5661"/>
                  </a:cubicBezTo>
                  <a:close/>
                  <a:moveTo>
                    <a:pt x="6323" y="5889"/>
                  </a:moveTo>
                  <a:cubicBezTo>
                    <a:pt x="6254" y="5981"/>
                    <a:pt x="6186" y="6049"/>
                    <a:pt x="6117" y="6118"/>
                  </a:cubicBezTo>
                  <a:lnTo>
                    <a:pt x="6254" y="6255"/>
                  </a:lnTo>
                  <a:cubicBezTo>
                    <a:pt x="6323" y="6186"/>
                    <a:pt x="6414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10" y="6118"/>
                  </a:moveTo>
                  <a:lnTo>
                    <a:pt x="1073" y="6278"/>
                  </a:lnTo>
                  <a:cubicBezTo>
                    <a:pt x="1141" y="6346"/>
                    <a:pt x="1233" y="6414"/>
                    <a:pt x="1301" y="6483"/>
                  </a:cubicBezTo>
                  <a:lnTo>
                    <a:pt x="1438" y="6323"/>
                  </a:lnTo>
                  <a:cubicBezTo>
                    <a:pt x="1370" y="6255"/>
                    <a:pt x="1278" y="6186"/>
                    <a:pt x="1210" y="6118"/>
                  </a:cubicBezTo>
                  <a:close/>
                  <a:moveTo>
                    <a:pt x="5889" y="6323"/>
                  </a:moveTo>
                  <a:cubicBezTo>
                    <a:pt x="5821" y="6392"/>
                    <a:pt x="5729" y="6437"/>
                    <a:pt x="5661" y="6506"/>
                  </a:cubicBezTo>
                  <a:lnTo>
                    <a:pt x="5775" y="6666"/>
                  </a:lnTo>
                  <a:cubicBezTo>
                    <a:pt x="5866" y="6620"/>
                    <a:pt x="5935" y="6551"/>
                    <a:pt x="6026" y="6483"/>
                  </a:cubicBezTo>
                  <a:lnTo>
                    <a:pt x="5889" y="6323"/>
                  </a:lnTo>
                  <a:close/>
                  <a:moveTo>
                    <a:pt x="1689" y="6506"/>
                  </a:moveTo>
                  <a:lnTo>
                    <a:pt x="1552" y="6688"/>
                  </a:lnTo>
                  <a:cubicBezTo>
                    <a:pt x="1644" y="6734"/>
                    <a:pt x="1735" y="6802"/>
                    <a:pt x="1826" y="6848"/>
                  </a:cubicBezTo>
                  <a:lnTo>
                    <a:pt x="1940" y="6666"/>
                  </a:lnTo>
                  <a:cubicBezTo>
                    <a:pt x="1849" y="6620"/>
                    <a:pt x="1758" y="6574"/>
                    <a:pt x="1689" y="6506"/>
                  </a:cubicBezTo>
                  <a:close/>
                  <a:moveTo>
                    <a:pt x="5387" y="6666"/>
                  </a:moveTo>
                  <a:cubicBezTo>
                    <a:pt x="5318" y="6711"/>
                    <a:pt x="5227" y="6757"/>
                    <a:pt x="5136" y="6802"/>
                  </a:cubicBezTo>
                  <a:lnTo>
                    <a:pt x="5227" y="6985"/>
                  </a:lnTo>
                  <a:cubicBezTo>
                    <a:pt x="5318" y="6939"/>
                    <a:pt x="5410" y="6894"/>
                    <a:pt x="5501" y="6848"/>
                  </a:cubicBezTo>
                  <a:lnTo>
                    <a:pt x="5387" y="6666"/>
                  </a:lnTo>
                  <a:close/>
                  <a:moveTo>
                    <a:pt x="2214" y="6802"/>
                  </a:moveTo>
                  <a:lnTo>
                    <a:pt x="2123" y="7008"/>
                  </a:lnTo>
                  <a:cubicBezTo>
                    <a:pt x="2214" y="7031"/>
                    <a:pt x="2306" y="7076"/>
                    <a:pt x="2420" y="7122"/>
                  </a:cubicBezTo>
                  <a:lnTo>
                    <a:pt x="2488" y="6917"/>
                  </a:lnTo>
                  <a:cubicBezTo>
                    <a:pt x="2397" y="6894"/>
                    <a:pt x="2283" y="6848"/>
                    <a:pt x="2214" y="6802"/>
                  </a:cubicBezTo>
                  <a:close/>
                  <a:moveTo>
                    <a:pt x="4839" y="6917"/>
                  </a:moveTo>
                  <a:cubicBezTo>
                    <a:pt x="4748" y="6962"/>
                    <a:pt x="4657" y="6985"/>
                    <a:pt x="4565" y="7008"/>
                  </a:cubicBezTo>
                  <a:lnTo>
                    <a:pt x="4611" y="7213"/>
                  </a:lnTo>
                  <a:cubicBezTo>
                    <a:pt x="4725" y="7191"/>
                    <a:pt x="4816" y="7145"/>
                    <a:pt x="4930" y="7122"/>
                  </a:cubicBezTo>
                  <a:lnTo>
                    <a:pt x="4839" y="6917"/>
                  </a:lnTo>
                  <a:close/>
                  <a:moveTo>
                    <a:pt x="2762" y="7008"/>
                  </a:moveTo>
                  <a:lnTo>
                    <a:pt x="2716" y="7213"/>
                  </a:lnTo>
                  <a:cubicBezTo>
                    <a:pt x="2831" y="7236"/>
                    <a:pt x="2922" y="7259"/>
                    <a:pt x="3036" y="7282"/>
                  </a:cubicBezTo>
                  <a:lnTo>
                    <a:pt x="3059" y="7076"/>
                  </a:lnTo>
                  <a:cubicBezTo>
                    <a:pt x="2967" y="7054"/>
                    <a:pt x="2876" y="7031"/>
                    <a:pt x="2762" y="7008"/>
                  </a:cubicBezTo>
                  <a:close/>
                  <a:moveTo>
                    <a:pt x="3355" y="7122"/>
                  </a:moveTo>
                  <a:lnTo>
                    <a:pt x="3355" y="7327"/>
                  </a:lnTo>
                  <a:lnTo>
                    <a:pt x="3675" y="7327"/>
                  </a:lnTo>
                  <a:lnTo>
                    <a:pt x="3652" y="7122"/>
                  </a:lnTo>
                  <a:close/>
                  <a:moveTo>
                    <a:pt x="4268" y="7076"/>
                  </a:moveTo>
                  <a:cubicBezTo>
                    <a:pt x="4177" y="7099"/>
                    <a:pt x="4063" y="7099"/>
                    <a:pt x="3972" y="7122"/>
                  </a:cubicBezTo>
                  <a:lnTo>
                    <a:pt x="3995" y="7327"/>
                  </a:lnTo>
                  <a:cubicBezTo>
                    <a:pt x="4086" y="7305"/>
                    <a:pt x="4200" y="7305"/>
                    <a:pt x="4314" y="7282"/>
                  </a:cubicBezTo>
                  <a:lnTo>
                    <a:pt x="4268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5683667" y="4471503"/>
              <a:ext cx="125861" cy="125819"/>
            </a:xfrm>
            <a:custGeom>
              <a:avLst/>
              <a:gdLst/>
              <a:ahLst/>
              <a:cxnLst/>
              <a:rect l="l" t="t" r="r" b="b"/>
              <a:pathLst>
                <a:path w="3037" h="3036" extrusionOk="0">
                  <a:moveTo>
                    <a:pt x="1507" y="0"/>
                  </a:moveTo>
                  <a:cubicBezTo>
                    <a:pt x="686" y="0"/>
                    <a:pt x="1" y="685"/>
                    <a:pt x="1" y="1529"/>
                  </a:cubicBezTo>
                  <a:cubicBezTo>
                    <a:pt x="1" y="2351"/>
                    <a:pt x="686" y="3036"/>
                    <a:pt x="1507" y="3036"/>
                  </a:cubicBezTo>
                  <a:cubicBezTo>
                    <a:pt x="2352" y="3036"/>
                    <a:pt x="3037" y="2351"/>
                    <a:pt x="3037" y="1529"/>
                  </a:cubicBezTo>
                  <a:cubicBezTo>
                    <a:pt x="3037" y="685"/>
                    <a:pt x="2352" y="0"/>
                    <a:pt x="1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5684621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92" y="206"/>
                    <a:pt x="2762" y="777"/>
                    <a:pt x="2762" y="1484"/>
                  </a:cubicBezTo>
                  <a:cubicBezTo>
                    <a:pt x="2762" y="2169"/>
                    <a:pt x="2192" y="2740"/>
                    <a:pt x="1484" y="2740"/>
                  </a:cubicBezTo>
                  <a:cubicBezTo>
                    <a:pt x="799" y="2740"/>
                    <a:pt x="229" y="2169"/>
                    <a:pt x="229" y="1484"/>
                  </a:cubicBezTo>
                  <a:cubicBezTo>
                    <a:pt x="229" y="777"/>
                    <a:pt x="799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85" y="1"/>
                    <a:pt x="1" y="663"/>
                    <a:pt x="1" y="1484"/>
                  </a:cubicBezTo>
                  <a:cubicBezTo>
                    <a:pt x="1" y="2283"/>
                    <a:pt x="685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5603269" y="4391063"/>
              <a:ext cx="286658" cy="286699"/>
            </a:xfrm>
            <a:custGeom>
              <a:avLst/>
              <a:gdLst/>
              <a:ahLst/>
              <a:cxnLst/>
              <a:rect l="l" t="t" r="r" b="b"/>
              <a:pathLst>
                <a:path w="6917" h="6918" extrusionOk="0">
                  <a:moveTo>
                    <a:pt x="3447" y="229"/>
                  </a:moveTo>
                  <a:cubicBezTo>
                    <a:pt x="5250" y="229"/>
                    <a:pt x="6688" y="1667"/>
                    <a:pt x="6688" y="3470"/>
                  </a:cubicBezTo>
                  <a:cubicBezTo>
                    <a:pt x="6688" y="5251"/>
                    <a:pt x="5250" y="6712"/>
                    <a:pt x="3447" y="6712"/>
                  </a:cubicBezTo>
                  <a:cubicBezTo>
                    <a:pt x="1667" y="6712"/>
                    <a:pt x="229" y="5251"/>
                    <a:pt x="229" y="3470"/>
                  </a:cubicBezTo>
                  <a:cubicBezTo>
                    <a:pt x="229" y="1667"/>
                    <a:pt x="1667" y="229"/>
                    <a:pt x="3447" y="229"/>
                  </a:cubicBezTo>
                  <a:close/>
                  <a:moveTo>
                    <a:pt x="3447" y="1"/>
                  </a:moveTo>
                  <a:cubicBezTo>
                    <a:pt x="1553" y="1"/>
                    <a:pt x="1" y="1553"/>
                    <a:pt x="1" y="3470"/>
                  </a:cubicBezTo>
                  <a:cubicBezTo>
                    <a:pt x="1" y="5365"/>
                    <a:pt x="1553" y="6917"/>
                    <a:pt x="3447" y="6917"/>
                  </a:cubicBezTo>
                  <a:cubicBezTo>
                    <a:pt x="5365" y="6917"/>
                    <a:pt x="6917" y="5365"/>
                    <a:pt x="6917" y="3470"/>
                  </a:cubicBezTo>
                  <a:cubicBezTo>
                    <a:pt x="6917" y="1553"/>
                    <a:pt x="5365" y="1"/>
                    <a:pt x="3447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5729088" y="4516883"/>
              <a:ext cx="35019" cy="3506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11" y="1"/>
                  </a:moveTo>
                  <a:cubicBezTo>
                    <a:pt x="183" y="1"/>
                    <a:pt x="0" y="206"/>
                    <a:pt x="0" y="434"/>
                  </a:cubicBezTo>
                  <a:cubicBezTo>
                    <a:pt x="0" y="663"/>
                    <a:pt x="183" y="845"/>
                    <a:pt x="411" y="845"/>
                  </a:cubicBezTo>
                  <a:cubicBezTo>
                    <a:pt x="662" y="845"/>
                    <a:pt x="845" y="663"/>
                    <a:pt x="845" y="434"/>
                  </a:cubicBezTo>
                  <a:cubicBezTo>
                    <a:pt x="845" y="206"/>
                    <a:pt x="662" y="1"/>
                    <a:pt x="41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5738537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83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8"/>
                    <a:pt x="92" y="389"/>
                    <a:pt x="183" y="389"/>
                  </a:cubicBezTo>
                  <a:cubicBezTo>
                    <a:pt x="297" y="389"/>
                    <a:pt x="389" y="298"/>
                    <a:pt x="389" y="206"/>
                  </a:cubicBezTo>
                  <a:cubicBezTo>
                    <a:pt x="389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5738537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183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5776374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183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5700700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183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5764066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1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43"/>
                    <a:pt x="1" y="257"/>
                    <a:pt x="92" y="325"/>
                  </a:cubicBezTo>
                  <a:cubicBezTo>
                    <a:pt x="126" y="371"/>
                    <a:pt x="172" y="394"/>
                    <a:pt x="221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5" y="257"/>
                    <a:pt x="435" y="143"/>
                    <a:pt x="366" y="52"/>
                  </a:cubicBezTo>
                  <a:cubicBezTo>
                    <a:pt x="320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5711102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1" y="120"/>
                    <a:pt x="1" y="257"/>
                    <a:pt x="69" y="325"/>
                  </a:cubicBezTo>
                  <a:cubicBezTo>
                    <a:pt x="103" y="360"/>
                    <a:pt x="155" y="377"/>
                    <a:pt x="206" y="377"/>
                  </a:cubicBezTo>
                  <a:cubicBezTo>
                    <a:pt x="257" y="377"/>
                    <a:pt x="309" y="360"/>
                    <a:pt x="343" y="325"/>
                  </a:cubicBezTo>
                  <a:cubicBezTo>
                    <a:pt x="434" y="257"/>
                    <a:pt x="434" y="120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5764066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1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20"/>
                    <a:pt x="1" y="257"/>
                    <a:pt x="92" y="325"/>
                  </a:cubicBezTo>
                  <a:cubicBezTo>
                    <a:pt x="126" y="360"/>
                    <a:pt x="172" y="377"/>
                    <a:pt x="221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5" y="257"/>
                    <a:pt x="435" y="120"/>
                    <a:pt x="366" y="52"/>
                  </a:cubicBezTo>
                  <a:cubicBezTo>
                    <a:pt x="320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5711102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1" y="143"/>
                    <a:pt x="1" y="257"/>
                    <a:pt x="69" y="325"/>
                  </a:cubicBezTo>
                  <a:cubicBezTo>
                    <a:pt x="103" y="371"/>
                    <a:pt x="155" y="394"/>
                    <a:pt x="206" y="394"/>
                  </a:cubicBezTo>
                  <a:cubicBezTo>
                    <a:pt x="257" y="394"/>
                    <a:pt x="309" y="371"/>
                    <a:pt x="343" y="325"/>
                  </a:cubicBezTo>
                  <a:cubicBezTo>
                    <a:pt x="434" y="257"/>
                    <a:pt x="434" y="143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5267460" y="4386339"/>
              <a:ext cx="295195" cy="296148"/>
            </a:xfrm>
            <a:custGeom>
              <a:avLst/>
              <a:gdLst/>
              <a:ahLst/>
              <a:cxnLst/>
              <a:rect l="l" t="t" r="r" b="b"/>
              <a:pathLst>
                <a:path w="7123" h="7146" extrusionOk="0">
                  <a:moveTo>
                    <a:pt x="3561" y="1"/>
                  </a:moveTo>
                  <a:cubicBezTo>
                    <a:pt x="1598" y="1"/>
                    <a:pt x="1" y="1599"/>
                    <a:pt x="1" y="3584"/>
                  </a:cubicBezTo>
                  <a:cubicBezTo>
                    <a:pt x="1" y="5547"/>
                    <a:pt x="1598" y="7145"/>
                    <a:pt x="3561" y="7145"/>
                  </a:cubicBezTo>
                  <a:cubicBezTo>
                    <a:pt x="5524" y="7145"/>
                    <a:pt x="7122" y="5547"/>
                    <a:pt x="7122" y="3584"/>
                  </a:cubicBezTo>
                  <a:cubicBezTo>
                    <a:pt x="7122" y="1599"/>
                    <a:pt x="5524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5262736" y="4382568"/>
              <a:ext cx="304644" cy="303691"/>
            </a:xfrm>
            <a:custGeom>
              <a:avLst/>
              <a:gdLst/>
              <a:ahLst/>
              <a:cxnLst/>
              <a:rect l="l" t="t" r="r" b="b"/>
              <a:pathLst>
                <a:path w="7351" h="7328" extrusionOk="0">
                  <a:moveTo>
                    <a:pt x="3653" y="1"/>
                  </a:moveTo>
                  <a:lnTo>
                    <a:pt x="3653" y="206"/>
                  </a:lnTo>
                  <a:lnTo>
                    <a:pt x="3972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42" y="23"/>
                    <a:pt x="3128" y="46"/>
                    <a:pt x="3013" y="46"/>
                  </a:cubicBezTo>
                  <a:lnTo>
                    <a:pt x="3059" y="252"/>
                  </a:lnTo>
                  <a:cubicBezTo>
                    <a:pt x="3150" y="252"/>
                    <a:pt x="3265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2" y="46"/>
                  </a:moveTo>
                  <a:lnTo>
                    <a:pt x="4269" y="252"/>
                  </a:lnTo>
                  <a:cubicBezTo>
                    <a:pt x="4360" y="274"/>
                    <a:pt x="4451" y="297"/>
                    <a:pt x="4566" y="320"/>
                  </a:cubicBezTo>
                  <a:lnTo>
                    <a:pt x="4611" y="115"/>
                  </a:lnTo>
                  <a:cubicBezTo>
                    <a:pt x="4497" y="92"/>
                    <a:pt x="4406" y="69"/>
                    <a:pt x="4292" y="46"/>
                  </a:cubicBezTo>
                  <a:close/>
                  <a:moveTo>
                    <a:pt x="2717" y="115"/>
                  </a:moveTo>
                  <a:cubicBezTo>
                    <a:pt x="2603" y="160"/>
                    <a:pt x="2511" y="183"/>
                    <a:pt x="2397" y="229"/>
                  </a:cubicBezTo>
                  <a:lnTo>
                    <a:pt x="2488" y="411"/>
                  </a:lnTo>
                  <a:cubicBezTo>
                    <a:pt x="2580" y="389"/>
                    <a:pt x="2671" y="343"/>
                    <a:pt x="2762" y="320"/>
                  </a:cubicBezTo>
                  <a:lnTo>
                    <a:pt x="2717" y="115"/>
                  </a:lnTo>
                  <a:close/>
                  <a:moveTo>
                    <a:pt x="4908" y="206"/>
                  </a:moveTo>
                  <a:lnTo>
                    <a:pt x="4839" y="411"/>
                  </a:lnTo>
                  <a:cubicBezTo>
                    <a:pt x="4931" y="434"/>
                    <a:pt x="5022" y="480"/>
                    <a:pt x="5136" y="526"/>
                  </a:cubicBezTo>
                  <a:lnTo>
                    <a:pt x="5205" y="343"/>
                  </a:lnTo>
                  <a:cubicBezTo>
                    <a:pt x="5113" y="297"/>
                    <a:pt x="5022" y="252"/>
                    <a:pt x="4908" y="206"/>
                  </a:cubicBezTo>
                  <a:close/>
                  <a:moveTo>
                    <a:pt x="2100" y="343"/>
                  </a:moveTo>
                  <a:cubicBezTo>
                    <a:pt x="2009" y="389"/>
                    <a:pt x="1918" y="434"/>
                    <a:pt x="1827" y="503"/>
                  </a:cubicBezTo>
                  <a:lnTo>
                    <a:pt x="1941" y="663"/>
                  </a:lnTo>
                  <a:cubicBezTo>
                    <a:pt x="2009" y="617"/>
                    <a:pt x="2100" y="571"/>
                    <a:pt x="2192" y="526"/>
                  </a:cubicBezTo>
                  <a:lnTo>
                    <a:pt x="2100" y="343"/>
                  </a:lnTo>
                  <a:close/>
                  <a:moveTo>
                    <a:pt x="5501" y="480"/>
                  </a:moveTo>
                  <a:lnTo>
                    <a:pt x="5387" y="663"/>
                  </a:lnTo>
                  <a:cubicBezTo>
                    <a:pt x="5479" y="708"/>
                    <a:pt x="5570" y="777"/>
                    <a:pt x="5638" y="822"/>
                  </a:cubicBezTo>
                  <a:lnTo>
                    <a:pt x="5775" y="663"/>
                  </a:lnTo>
                  <a:cubicBezTo>
                    <a:pt x="5684" y="594"/>
                    <a:pt x="5593" y="526"/>
                    <a:pt x="5501" y="480"/>
                  </a:cubicBezTo>
                  <a:close/>
                  <a:moveTo>
                    <a:pt x="1553" y="663"/>
                  </a:moveTo>
                  <a:cubicBezTo>
                    <a:pt x="1461" y="731"/>
                    <a:pt x="1393" y="799"/>
                    <a:pt x="1302" y="868"/>
                  </a:cubicBezTo>
                  <a:lnTo>
                    <a:pt x="1438" y="1028"/>
                  </a:lnTo>
                  <a:cubicBezTo>
                    <a:pt x="1507" y="959"/>
                    <a:pt x="1598" y="891"/>
                    <a:pt x="1690" y="845"/>
                  </a:cubicBezTo>
                  <a:lnTo>
                    <a:pt x="1553" y="663"/>
                  </a:lnTo>
                  <a:close/>
                  <a:moveTo>
                    <a:pt x="6026" y="845"/>
                  </a:moveTo>
                  <a:lnTo>
                    <a:pt x="5889" y="1005"/>
                  </a:lnTo>
                  <a:cubicBezTo>
                    <a:pt x="5958" y="1073"/>
                    <a:pt x="6049" y="1142"/>
                    <a:pt x="6118" y="1210"/>
                  </a:cubicBezTo>
                  <a:lnTo>
                    <a:pt x="6255" y="1073"/>
                  </a:lnTo>
                  <a:cubicBezTo>
                    <a:pt x="6186" y="982"/>
                    <a:pt x="6095" y="914"/>
                    <a:pt x="6026" y="845"/>
                  </a:cubicBezTo>
                  <a:close/>
                  <a:moveTo>
                    <a:pt x="1073" y="1073"/>
                  </a:moveTo>
                  <a:cubicBezTo>
                    <a:pt x="1005" y="1165"/>
                    <a:pt x="913" y="1233"/>
                    <a:pt x="845" y="1324"/>
                  </a:cubicBezTo>
                  <a:lnTo>
                    <a:pt x="1005" y="1439"/>
                  </a:lnTo>
                  <a:cubicBezTo>
                    <a:pt x="1073" y="1370"/>
                    <a:pt x="1142" y="1302"/>
                    <a:pt x="1210" y="1233"/>
                  </a:cubicBezTo>
                  <a:lnTo>
                    <a:pt x="1073" y="1073"/>
                  </a:lnTo>
                  <a:close/>
                  <a:moveTo>
                    <a:pt x="6483" y="1302"/>
                  </a:moveTo>
                  <a:lnTo>
                    <a:pt x="6323" y="1439"/>
                  </a:lnTo>
                  <a:cubicBezTo>
                    <a:pt x="6392" y="1507"/>
                    <a:pt x="6437" y="1598"/>
                    <a:pt x="6506" y="1667"/>
                  </a:cubicBezTo>
                  <a:lnTo>
                    <a:pt x="6665" y="1553"/>
                  </a:lnTo>
                  <a:cubicBezTo>
                    <a:pt x="6620" y="1461"/>
                    <a:pt x="6551" y="1370"/>
                    <a:pt x="6483" y="1302"/>
                  </a:cubicBezTo>
                  <a:close/>
                  <a:moveTo>
                    <a:pt x="662" y="1576"/>
                  </a:moveTo>
                  <a:cubicBezTo>
                    <a:pt x="594" y="1667"/>
                    <a:pt x="548" y="1758"/>
                    <a:pt x="480" y="1849"/>
                  </a:cubicBezTo>
                  <a:lnTo>
                    <a:pt x="662" y="1941"/>
                  </a:lnTo>
                  <a:cubicBezTo>
                    <a:pt x="708" y="1849"/>
                    <a:pt x="777" y="1781"/>
                    <a:pt x="822" y="1690"/>
                  </a:cubicBezTo>
                  <a:lnTo>
                    <a:pt x="662" y="1576"/>
                  </a:lnTo>
                  <a:close/>
                  <a:moveTo>
                    <a:pt x="6848" y="1827"/>
                  </a:moveTo>
                  <a:lnTo>
                    <a:pt x="6665" y="1918"/>
                  </a:lnTo>
                  <a:cubicBezTo>
                    <a:pt x="6711" y="2009"/>
                    <a:pt x="6757" y="2100"/>
                    <a:pt x="6802" y="2192"/>
                  </a:cubicBezTo>
                  <a:lnTo>
                    <a:pt x="6985" y="2100"/>
                  </a:lnTo>
                  <a:cubicBezTo>
                    <a:pt x="6939" y="2009"/>
                    <a:pt x="6894" y="1918"/>
                    <a:pt x="6848" y="1827"/>
                  </a:cubicBezTo>
                  <a:close/>
                  <a:moveTo>
                    <a:pt x="343" y="2123"/>
                  </a:moveTo>
                  <a:cubicBezTo>
                    <a:pt x="297" y="2215"/>
                    <a:pt x="252" y="2329"/>
                    <a:pt x="229" y="2420"/>
                  </a:cubicBezTo>
                  <a:lnTo>
                    <a:pt x="411" y="2489"/>
                  </a:lnTo>
                  <a:cubicBezTo>
                    <a:pt x="457" y="2397"/>
                    <a:pt x="480" y="2306"/>
                    <a:pt x="525" y="2215"/>
                  </a:cubicBezTo>
                  <a:lnTo>
                    <a:pt x="343" y="2123"/>
                  </a:lnTo>
                  <a:close/>
                  <a:moveTo>
                    <a:pt x="7122" y="2397"/>
                  </a:moveTo>
                  <a:lnTo>
                    <a:pt x="6917" y="2466"/>
                  </a:lnTo>
                  <a:cubicBezTo>
                    <a:pt x="6962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90" y="2603"/>
                    <a:pt x="7145" y="2489"/>
                    <a:pt x="7122" y="2397"/>
                  </a:cubicBezTo>
                  <a:close/>
                  <a:moveTo>
                    <a:pt x="115" y="2717"/>
                  </a:moveTo>
                  <a:cubicBezTo>
                    <a:pt x="92" y="2831"/>
                    <a:pt x="69" y="2945"/>
                    <a:pt x="46" y="3036"/>
                  </a:cubicBezTo>
                  <a:lnTo>
                    <a:pt x="252" y="3082"/>
                  </a:lnTo>
                  <a:cubicBezTo>
                    <a:pt x="274" y="2968"/>
                    <a:pt x="297" y="2877"/>
                    <a:pt x="320" y="2785"/>
                  </a:cubicBezTo>
                  <a:lnTo>
                    <a:pt x="115" y="2717"/>
                  </a:lnTo>
                  <a:close/>
                  <a:moveTo>
                    <a:pt x="7282" y="3014"/>
                  </a:moveTo>
                  <a:lnTo>
                    <a:pt x="7076" y="3059"/>
                  </a:lnTo>
                  <a:cubicBezTo>
                    <a:pt x="7099" y="3150"/>
                    <a:pt x="7122" y="3242"/>
                    <a:pt x="7122" y="3356"/>
                  </a:cubicBezTo>
                  <a:lnTo>
                    <a:pt x="7327" y="3333"/>
                  </a:lnTo>
                  <a:cubicBezTo>
                    <a:pt x="7327" y="3219"/>
                    <a:pt x="7305" y="3128"/>
                    <a:pt x="7282" y="3014"/>
                  </a:cubicBezTo>
                  <a:close/>
                  <a:moveTo>
                    <a:pt x="23" y="3356"/>
                  </a:moveTo>
                  <a:cubicBezTo>
                    <a:pt x="0" y="3470"/>
                    <a:pt x="0" y="3561"/>
                    <a:pt x="0" y="3653"/>
                  </a:cubicBezTo>
                  <a:lnTo>
                    <a:pt x="0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29" y="3379"/>
                  </a:cubicBezTo>
                  <a:lnTo>
                    <a:pt x="23" y="3356"/>
                  </a:lnTo>
                  <a:close/>
                  <a:moveTo>
                    <a:pt x="7145" y="3653"/>
                  </a:moveTo>
                  <a:lnTo>
                    <a:pt x="7145" y="3675"/>
                  </a:lnTo>
                  <a:cubicBezTo>
                    <a:pt x="7145" y="3767"/>
                    <a:pt x="7122" y="3881"/>
                    <a:pt x="7122" y="3972"/>
                  </a:cubicBezTo>
                  <a:lnTo>
                    <a:pt x="7327" y="3995"/>
                  </a:lnTo>
                  <a:cubicBezTo>
                    <a:pt x="7327" y="3881"/>
                    <a:pt x="7350" y="3767"/>
                    <a:pt x="7350" y="3675"/>
                  </a:cubicBezTo>
                  <a:lnTo>
                    <a:pt x="7350" y="3653"/>
                  </a:lnTo>
                  <a:close/>
                  <a:moveTo>
                    <a:pt x="229" y="3972"/>
                  </a:moveTo>
                  <a:lnTo>
                    <a:pt x="23" y="3995"/>
                  </a:lnTo>
                  <a:cubicBezTo>
                    <a:pt x="23" y="4109"/>
                    <a:pt x="46" y="4200"/>
                    <a:pt x="69" y="4315"/>
                  </a:cubicBezTo>
                  <a:lnTo>
                    <a:pt x="252" y="4269"/>
                  </a:lnTo>
                  <a:cubicBezTo>
                    <a:pt x="252" y="4178"/>
                    <a:pt x="229" y="4086"/>
                    <a:pt x="229" y="3972"/>
                  </a:cubicBezTo>
                  <a:close/>
                  <a:moveTo>
                    <a:pt x="7076" y="4269"/>
                  </a:moveTo>
                  <a:cubicBezTo>
                    <a:pt x="7076" y="4360"/>
                    <a:pt x="7054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2" y="4315"/>
                  </a:cubicBezTo>
                  <a:lnTo>
                    <a:pt x="7076" y="4269"/>
                  </a:lnTo>
                  <a:close/>
                  <a:moveTo>
                    <a:pt x="320" y="4566"/>
                  </a:moveTo>
                  <a:lnTo>
                    <a:pt x="137" y="4634"/>
                  </a:lnTo>
                  <a:cubicBezTo>
                    <a:pt x="160" y="4725"/>
                    <a:pt x="183" y="4840"/>
                    <a:pt x="229" y="4931"/>
                  </a:cubicBezTo>
                  <a:lnTo>
                    <a:pt x="411" y="4862"/>
                  </a:lnTo>
                  <a:cubicBezTo>
                    <a:pt x="389" y="4771"/>
                    <a:pt x="366" y="4657"/>
                    <a:pt x="320" y="4566"/>
                  </a:cubicBezTo>
                  <a:close/>
                  <a:moveTo>
                    <a:pt x="6917" y="4862"/>
                  </a:moveTo>
                  <a:cubicBezTo>
                    <a:pt x="6894" y="4954"/>
                    <a:pt x="6848" y="5045"/>
                    <a:pt x="6802" y="5136"/>
                  </a:cubicBezTo>
                  <a:lnTo>
                    <a:pt x="7008" y="5228"/>
                  </a:lnTo>
                  <a:cubicBezTo>
                    <a:pt x="7054" y="5113"/>
                    <a:pt x="7076" y="5022"/>
                    <a:pt x="7122" y="4931"/>
                  </a:cubicBezTo>
                  <a:lnTo>
                    <a:pt x="6917" y="4862"/>
                  </a:lnTo>
                  <a:close/>
                  <a:moveTo>
                    <a:pt x="525" y="5136"/>
                  </a:moveTo>
                  <a:lnTo>
                    <a:pt x="343" y="5228"/>
                  </a:lnTo>
                  <a:cubicBezTo>
                    <a:pt x="389" y="5319"/>
                    <a:pt x="434" y="5410"/>
                    <a:pt x="503" y="5501"/>
                  </a:cubicBezTo>
                  <a:lnTo>
                    <a:pt x="685" y="5410"/>
                  </a:lnTo>
                  <a:cubicBezTo>
                    <a:pt x="617" y="5319"/>
                    <a:pt x="571" y="5228"/>
                    <a:pt x="525" y="5136"/>
                  </a:cubicBezTo>
                  <a:close/>
                  <a:moveTo>
                    <a:pt x="6665" y="5387"/>
                  </a:moveTo>
                  <a:cubicBezTo>
                    <a:pt x="6620" y="5479"/>
                    <a:pt x="6574" y="5570"/>
                    <a:pt x="6506" y="5661"/>
                  </a:cubicBezTo>
                  <a:lnTo>
                    <a:pt x="6688" y="5775"/>
                  </a:lnTo>
                  <a:cubicBezTo>
                    <a:pt x="6734" y="5684"/>
                    <a:pt x="6802" y="5593"/>
                    <a:pt x="6848" y="5501"/>
                  </a:cubicBezTo>
                  <a:lnTo>
                    <a:pt x="6665" y="5387"/>
                  </a:lnTo>
                  <a:close/>
                  <a:moveTo>
                    <a:pt x="845" y="5661"/>
                  </a:moveTo>
                  <a:lnTo>
                    <a:pt x="662" y="5775"/>
                  </a:lnTo>
                  <a:cubicBezTo>
                    <a:pt x="731" y="5867"/>
                    <a:pt x="799" y="5958"/>
                    <a:pt x="868" y="6026"/>
                  </a:cubicBezTo>
                  <a:lnTo>
                    <a:pt x="1028" y="5889"/>
                  </a:lnTo>
                  <a:cubicBezTo>
                    <a:pt x="959" y="5821"/>
                    <a:pt x="891" y="5730"/>
                    <a:pt x="845" y="5661"/>
                  </a:cubicBezTo>
                  <a:close/>
                  <a:moveTo>
                    <a:pt x="6323" y="5889"/>
                  </a:moveTo>
                  <a:cubicBezTo>
                    <a:pt x="6255" y="5981"/>
                    <a:pt x="6186" y="6049"/>
                    <a:pt x="6118" y="6118"/>
                  </a:cubicBezTo>
                  <a:lnTo>
                    <a:pt x="6277" y="6255"/>
                  </a:lnTo>
                  <a:cubicBezTo>
                    <a:pt x="6346" y="6186"/>
                    <a:pt x="6414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33" y="6118"/>
                  </a:moveTo>
                  <a:lnTo>
                    <a:pt x="1073" y="6278"/>
                  </a:lnTo>
                  <a:cubicBezTo>
                    <a:pt x="1165" y="6346"/>
                    <a:pt x="1233" y="6414"/>
                    <a:pt x="1324" y="6483"/>
                  </a:cubicBezTo>
                  <a:lnTo>
                    <a:pt x="1461" y="6323"/>
                  </a:lnTo>
                  <a:cubicBezTo>
                    <a:pt x="1370" y="6255"/>
                    <a:pt x="1302" y="6186"/>
                    <a:pt x="1233" y="6118"/>
                  </a:cubicBezTo>
                  <a:close/>
                  <a:moveTo>
                    <a:pt x="5889" y="6323"/>
                  </a:moveTo>
                  <a:cubicBezTo>
                    <a:pt x="5821" y="6392"/>
                    <a:pt x="5752" y="6437"/>
                    <a:pt x="5661" y="6506"/>
                  </a:cubicBezTo>
                  <a:lnTo>
                    <a:pt x="5775" y="6666"/>
                  </a:lnTo>
                  <a:cubicBezTo>
                    <a:pt x="5867" y="6620"/>
                    <a:pt x="5958" y="6551"/>
                    <a:pt x="6026" y="6483"/>
                  </a:cubicBezTo>
                  <a:lnTo>
                    <a:pt x="5889" y="6323"/>
                  </a:lnTo>
                  <a:close/>
                  <a:moveTo>
                    <a:pt x="1690" y="6506"/>
                  </a:moveTo>
                  <a:lnTo>
                    <a:pt x="1575" y="6688"/>
                  </a:lnTo>
                  <a:cubicBezTo>
                    <a:pt x="1667" y="6734"/>
                    <a:pt x="1758" y="6802"/>
                    <a:pt x="1849" y="6848"/>
                  </a:cubicBezTo>
                  <a:lnTo>
                    <a:pt x="1941" y="6666"/>
                  </a:lnTo>
                  <a:cubicBezTo>
                    <a:pt x="1849" y="6620"/>
                    <a:pt x="1781" y="6574"/>
                    <a:pt x="1690" y="6506"/>
                  </a:cubicBezTo>
                  <a:close/>
                  <a:moveTo>
                    <a:pt x="5410" y="6666"/>
                  </a:moveTo>
                  <a:cubicBezTo>
                    <a:pt x="5319" y="6711"/>
                    <a:pt x="5227" y="6757"/>
                    <a:pt x="5136" y="6802"/>
                  </a:cubicBezTo>
                  <a:lnTo>
                    <a:pt x="5227" y="6985"/>
                  </a:lnTo>
                  <a:cubicBezTo>
                    <a:pt x="5319" y="6939"/>
                    <a:pt x="5410" y="6894"/>
                    <a:pt x="5501" y="6848"/>
                  </a:cubicBezTo>
                  <a:lnTo>
                    <a:pt x="5410" y="6666"/>
                  </a:lnTo>
                  <a:close/>
                  <a:moveTo>
                    <a:pt x="2215" y="6802"/>
                  </a:moveTo>
                  <a:lnTo>
                    <a:pt x="2123" y="7008"/>
                  </a:lnTo>
                  <a:cubicBezTo>
                    <a:pt x="2215" y="7031"/>
                    <a:pt x="2329" y="7076"/>
                    <a:pt x="2420" y="7122"/>
                  </a:cubicBezTo>
                  <a:lnTo>
                    <a:pt x="2488" y="6917"/>
                  </a:lnTo>
                  <a:cubicBezTo>
                    <a:pt x="2397" y="6894"/>
                    <a:pt x="2306" y="6848"/>
                    <a:pt x="2215" y="6802"/>
                  </a:cubicBezTo>
                  <a:close/>
                  <a:moveTo>
                    <a:pt x="4862" y="6917"/>
                  </a:moveTo>
                  <a:cubicBezTo>
                    <a:pt x="4771" y="6962"/>
                    <a:pt x="4680" y="6985"/>
                    <a:pt x="4566" y="7008"/>
                  </a:cubicBezTo>
                  <a:lnTo>
                    <a:pt x="4634" y="7213"/>
                  </a:lnTo>
                  <a:cubicBezTo>
                    <a:pt x="4725" y="7191"/>
                    <a:pt x="4839" y="7145"/>
                    <a:pt x="4931" y="7122"/>
                  </a:cubicBezTo>
                  <a:lnTo>
                    <a:pt x="4862" y="6917"/>
                  </a:lnTo>
                  <a:close/>
                  <a:moveTo>
                    <a:pt x="2785" y="7008"/>
                  </a:moveTo>
                  <a:lnTo>
                    <a:pt x="2717" y="7213"/>
                  </a:lnTo>
                  <a:cubicBezTo>
                    <a:pt x="2831" y="7236"/>
                    <a:pt x="2945" y="7259"/>
                    <a:pt x="3036" y="7282"/>
                  </a:cubicBezTo>
                  <a:lnTo>
                    <a:pt x="3082" y="7076"/>
                  </a:lnTo>
                  <a:cubicBezTo>
                    <a:pt x="2968" y="7054"/>
                    <a:pt x="2876" y="7031"/>
                    <a:pt x="2785" y="7008"/>
                  </a:cubicBezTo>
                  <a:close/>
                  <a:moveTo>
                    <a:pt x="3379" y="7122"/>
                  </a:moveTo>
                  <a:lnTo>
                    <a:pt x="3356" y="7327"/>
                  </a:lnTo>
                  <a:lnTo>
                    <a:pt x="3675" y="7327"/>
                  </a:lnTo>
                  <a:lnTo>
                    <a:pt x="3675" y="7122"/>
                  </a:lnTo>
                  <a:close/>
                  <a:moveTo>
                    <a:pt x="4269" y="7076"/>
                  </a:moveTo>
                  <a:cubicBezTo>
                    <a:pt x="4178" y="7099"/>
                    <a:pt x="4086" y="7099"/>
                    <a:pt x="3972" y="7122"/>
                  </a:cubicBezTo>
                  <a:lnTo>
                    <a:pt x="3995" y="7327"/>
                  </a:lnTo>
                  <a:cubicBezTo>
                    <a:pt x="4109" y="7305"/>
                    <a:pt x="4200" y="7305"/>
                    <a:pt x="4314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5351671" y="4471503"/>
              <a:ext cx="125819" cy="125819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29" y="0"/>
                  </a:moveTo>
                  <a:cubicBezTo>
                    <a:pt x="685" y="0"/>
                    <a:pt x="0" y="685"/>
                    <a:pt x="0" y="1529"/>
                  </a:cubicBezTo>
                  <a:cubicBezTo>
                    <a:pt x="0" y="2351"/>
                    <a:pt x="685" y="3036"/>
                    <a:pt x="1529" y="3036"/>
                  </a:cubicBezTo>
                  <a:cubicBezTo>
                    <a:pt x="2374" y="3036"/>
                    <a:pt x="3036" y="2351"/>
                    <a:pt x="3036" y="1529"/>
                  </a:cubicBezTo>
                  <a:cubicBezTo>
                    <a:pt x="3036" y="685"/>
                    <a:pt x="2374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5353536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69" y="206"/>
                    <a:pt x="2740" y="777"/>
                    <a:pt x="2740" y="1484"/>
                  </a:cubicBezTo>
                  <a:cubicBezTo>
                    <a:pt x="2740" y="2169"/>
                    <a:pt x="2169" y="2740"/>
                    <a:pt x="1484" y="2740"/>
                  </a:cubicBezTo>
                  <a:cubicBezTo>
                    <a:pt x="777" y="2740"/>
                    <a:pt x="229" y="2169"/>
                    <a:pt x="229" y="1484"/>
                  </a:cubicBezTo>
                  <a:cubicBezTo>
                    <a:pt x="229" y="777"/>
                    <a:pt x="777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63" y="1"/>
                    <a:pt x="1" y="663"/>
                    <a:pt x="1" y="1484"/>
                  </a:cubicBezTo>
                  <a:cubicBezTo>
                    <a:pt x="1" y="2283"/>
                    <a:pt x="663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5271232" y="4391063"/>
              <a:ext cx="287611" cy="286699"/>
            </a:xfrm>
            <a:custGeom>
              <a:avLst/>
              <a:gdLst/>
              <a:ahLst/>
              <a:cxnLst/>
              <a:rect l="l" t="t" r="r" b="b"/>
              <a:pathLst>
                <a:path w="6940" h="6918" extrusionOk="0">
                  <a:moveTo>
                    <a:pt x="3470" y="229"/>
                  </a:moveTo>
                  <a:cubicBezTo>
                    <a:pt x="5251" y="229"/>
                    <a:pt x="6712" y="1667"/>
                    <a:pt x="6712" y="3470"/>
                  </a:cubicBezTo>
                  <a:cubicBezTo>
                    <a:pt x="6712" y="5251"/>
                    <a:pt x="5251" y="6712"/>
                    <a:pt x="3470" y="6712"/>
                  </a:cubicBezTo>
                  <a:cubicBezTo>
                    <a:pt x="1690" y="6712"/>
                    <a:pt x="229" y="5251"/>
                    <a:pt x="229" y="3470"/>
                  </a:cubicBezTo>
                  <a:cubicBezTo>
                    <a:pt x="229" y="1667"/>
                    <a:pt x="1690" y="229"/>
                    <a:pt x="3470" y="229"/>
                  </a:cubicBezTo>
                  <a:close/>
                  <a:moveTo>
                    <a:pt x="3470" y="1"/>
                  </a:moveTo>
                  <a:cubicBezTo>
                    <a:pt x="1553" y="1"/>
                    <a:pt x="1" y="1553"/>
                    <a:pt x="1" y="3470"/>
                  </a:cubicBezTo>
                  <a:cubicBezTo>
                    <a:pt x="1" y="5365"/>
                    <a:pt x="1553" y="6917"/>
                    <a:pt x="3470" y="6917"/>
                  </a:cubicBezTo>
                  <a:cubicBezTo>
                    <a:pt x="5388" y="6917"/>
                    <a:pt x="6940" y="5365"/>
                    <a:pt x="6940" y="3470"/>
                  </a:cubicBezTo>
                  <a:cubicBezTo>
                    <a:pt x="6940" y="1553"/>
                    <a:pt x="5388" y="1"/>
                    <a:pt x="3470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5398004" y="4516883"/>
              <a:ext cx="34107" cy="35060"/>
            </a:xfrm>
            <a:custGeom>
              <a:avLst/>
              <a:gdLst/>
              <a:ahLst/>
              <a:cxnLst/>
              <a:rect l="l" t="t" r="r" b="b"/>
              <a:pathLst>
                <a:path w="823" h="846" extrusionOk="0">
                  <a:moveTo>
                    <a:pt x="411" y="1"/>
                  </a:moveTo>
                  <a:cubicBezTo>
                    <a:pt x="183" y="1"/>
                    <a:pt x="1" y="206"/>
                    <a:pt x="1" y="434"/>
                  </a:cubicBezTo>
                  <a:cubicBezTo>
                    <a:pt x="1" y="663"/>
                    <a:pt x="183" y="845"/>
                    <a:pt x="411" y="845"/>
                  </a:cubicBezTo>
                  <a:cubicBezTo>
                    <a:pt x="640" y="845"/>
                    <a:pt x="822" y="663"/>
                    <a:pt x="822" y="434"/>
                  </a:cubicBezTo>
                  <a:cubicBezTo>
                    <a:pt x="822" y="206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5406500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8"/>
                    <a:pt x="92" y="389"/>
                    <a:pt x="206" y="389"/>
                  </a:cubicBezTo>
                  <a:cubicBezTo>
                    <a:pt x="320" y="389"/>
                    <a:pt x="389" y="298"/>
                    <a:pt x="389" y="206"/>
                  </a:cubicBezTo>
                  <a:cubicBezTo>
                    <a:pt x="389" y="92"/>
                    <a:pt x="320" y="1"/>
                    <a:pt x="206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5406500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5444337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5368663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5433023" y="4499643"/>
              <a:ext cx="17033" cy="16328"/>
            </a:xfrm>
            <a:custGeom>
              <a:avLst/>
              <a:gdLst/>
              <a:ahLst/>
              <a:cxnLst/>
              <a:rect l="l" t="t" r="r" b="b"/>
              <a:pathLst>
                <a:path w="411" h="394" extrusionOk="0">
                  <a:moveTo>
                    <a:pt x="205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43"/>
                    <a:pt x="0" y="257"/>
                    <a:pt x="69" y="325"/>
                  </a:cubicBezTo>
                  <a:cubicBezTo>
                    <a:pt x="103" y="371"/>
                    <a:pt x="154" y="394"/>
                    <a:pt x="205" y="394"/>
                  </a:cubicBezTo>
                  <a:cubicBezTo>
                    <a:pt x="257" y="394"/>
                    <a:pt x="308" y="371"/>
                    <a:pt x="342" y="325"/>
                  </a:cubicBezTo>
                  <a:cubicBezTo>
                    <a:pt x="411" y="257"/>
                    <a:pt x="411" y="143"/>
                    <a:pt x="342" y="52"/>
                  </a:cubicBezTo>
                  <a:cubicBezTo>
                    <a:pt x="308" y="17"/>
                    <a:pt x="257" y="0"/>
                    <a:pt x="205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5379065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1" y="0"/>
                  </a:moveTo>
                  <a:cubicBezTo>
                    <a:pt x="172" y="0"/>
                    <a:pt x="127" y="17"/>
                    <a:pt x="92" y="52"/>
                  </a:cubicBezTo>
                  <a:cubicBezTo>
                    <a:pt x="1" y="120"/>
                    <a:pt x="1" y="257"/>
                    <a:pt x="92" y="325"/>
                  </a:cubicBezTo>
                  <a:cubicBezTo>
                    <a:pt x="127" y="360"/>
                    <a:pt x="172" y="377"/>
                    <a:pt x="221" y="377"/>
                  </a:cubicBezTo>
                  <a:cubicBezTo>
                    <a:pt x="269" y="377"/>
                    <a:pt x="321" y="360"/>
                    <a:pt x="366" y="325"/>
                  </a:cubicBezTo>
                  <a:cubicBezTo>
                    <a:pt x="435" y="257"/>
                    <a:pt x="435" y="120"/>
                    <a:pt x="366" y="52"/>
                  </a:cubicBezTo>
                  <a:cubicBezTo>
                    <a:pt x="321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5433023" y="4553559"/>
              <a:ext cx="17033" cy="15624"/>
            </a:xfrm>
            <a:custGeom>
              <a:avLst/>
              <a:gdLst/>
              <a:ahLst/>
              <a:cxnLst/>
              <a:rect l="l" t="t" r="r" b="b"/>
              <a:pathLst>
                <a:path w="411" h="377" extrusionOk="0">
                  <a:moveTo>
                    <a:pt x="205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20"/>
                    <a:pt x="0" y="257"/>
                    <a:pt x="69" y="325"/>
                  </a:cubicBezTo>
                  <a:cubicBezTo>
                    <a:pt x="103" y="360"/>
                    <a:pt x="154" y="377"/>
                    <a:pt x="205" y="377"/>
                  </a:cubicBezTo>
                  <a:cubicBezTo>
                    <a:pt x="257" y="377"/>
                    <a:pt x="308" y="360"/>
                    <a:pt x="342" y="325"/>
                  </a:cubicBezTo>
                  <a:cubicBezTo>
                    <a:pt x="411" y="257"/>
                    <a:pt x="411" y="120"/>
                    <a:pt x="342" y="52"/>
                  </a:cubicBezTo>
                  <a:cubicBezTo>
                    <a:pt x="308" y="17"/>
                    <a:pt x="257" y="0"/>
                    <a:pt x="205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5379065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1" y="0"/>
                  </a:moveTo>
                  <a:cubicBezTo>
                    <a:pt x="172" y="0"/>
                    <a:pt x="127" y="17"/>
                    <a:pt x="92" y="52"/>
                  </a:cubicBezTo>
                  <a:cubicBezTo>
                    <a:pt x="1" y="143"/>
                    <a:pt x="1" y="257"/>
                    <a:pt x="92" y="325"/>
                  </a:cubicBezTo>
                  <a:cubicBezTo>
                    <a:pt x="127" y="371"/>
                    <a:pt x="172" y="394"/>
                    <a:pt x="221" y="394"/>
                  </a:cubicBezTo>
                  <a:cubicBezTo>
                    <a:pt x="269" y="394"/>
                    <a:pt x="321" y="371"/>
                    <a:pt x="366" y="325"/>
                  </a:cubicBezTo>
                  <a:cubicBezTo>
                    <a:pt x="435" y="257"/>
                    <a:pt x="435" y="143"/>
                    <a:pt x="366" y="52"/>
                  </a:cubicBezTo>
                  <a:cubicBezTo>
                    <a:pt x="321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5246656" y="4368394"/>
              <a:ext cx="665981" cy="162745"/>
            </a:xfrm>
            <a:custGeom>
              <a:avLst/>
              <a:gdLst/>
              <a:ahLst/>
              <a:cxnLst/>
              <a:rect l="l" t="t" r="r" b="b"/>
              <a:pathLst>
                <a:path w="16070" h="3927" extrusionOk="0">
                  <a:moveTo>
                    <a:pt x="3949" y="0"/>
                  </a:moveTo>
                  <a:cubicBezTo>
                    <a:pt x="1781" y="0"/>
                    <a:pt x="0" y="1758"/>
                    <a:pt x="0" y="3926"/>
                  </a:cubicBezTo>
                  <a:lnTo>
                    <a:pt x="229" y="3926"/>
                  </a:lnTo>
                  <a:cubicBezTo>
                    <a:pt x="229" y="1872"/>
                    <a:pt x="1895" y="206"/>
                    <a:pt x="3949" y="206"/>
                  </a:cubicBezTo>
                  <a:lnTo>
                    <a:pt x="12144" y="206"/>
                  </a:lnTo>
                  <a:cubicBezTo>
                    <a:pt x="14175" y="206"/>
                    <a:pt x="15841" y="1872"/>
                    <a:pt x="15841" y="3926"/>
                  </a:cubicBezTo>
                  <a:lnTo>
                    <a:pt x="16069" y="3926"/>
                  </a:lnTo>
                  <a:cubicBezTo>
                    <a:pt x="16069" y="1758"/>
                    <a:pt x="14312" y="0"/>
                    <a:pt x="1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7175432" y="4386339"/>
              <a:ext cx="296107" cy="296148"/>
            </a:xfrm>
            <a:custGeom>
              <a:avLst/>
              <a:gdLst/>
              <a:ahLst/>
              <a:cxnLst/>
              <a:rect l="l" t="t" r="r" b="b"/>
              <a:pathLst>
                <a:path w="7145" h="7146" extrusionOk="0">
                  <a:moveTo>
                    <a:pt x="3561" y="1"/>
                  </a:moveTo>
                  <a:cubicBezTo>
                    <a:pt x="1598" y="1"/>
                    <a:pt x="0" y="1599"/>
                    <a:pt x="0" y="3584"/>
                  </a:cubicBezTo>
                  <a:cubicBezTo>
                    <a:pt x="0" y="5547"/>
                    <a:pt x="1598" y="7145"/>
                    <a:pt x="3561" y="7145"/>
                  </a:cubicBezTo>
                  <a:cubicBezTo>
                    <a:pt x="5547" y="7145"/>
                    <a:pt x="7145" y="5547"/>
                    <a:pt x="7145" y="3584"/>
                  </a:cubicBezTo>
                  <a:cubicBezTo>
                    <a:pt x="7145" y="1599"/>
                    <a:pt x="5547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7171619" y="4382568"/>
              <a:ext cx="303691" cy="303691"/>
            </a:xfrm>
            <a:custGeom>
              <a:avLst/>
              <a:gdLst/>
              <a:ahLst/>
              <a:cxnLst/>
              <a:rect l="l" t="t" r="r" b="b"/>
              <a:pathLst>
                <a:path w="7328" h="7328" extrusionOk="0">
                  <a:moveTo>
                    <a:pt x="3653" y="1"/>
                  </a:moveTo>
                  <a:lnTo>
                    <a:pt x="3653" y="206"/>
                  </a:lnTo>
                  <a:lnTo>
                    <a:pt x="3950" y="206"/>
                  </a:lnTo>
                  <a:lnTo>
                    <a:pt x="3973" y="1"/>
                  </a:lnTo>
                  <a:close/>
                  <a:moveTo>
                    <a:pt x="3333" y="23"/>
                  </a:moveTo>
                  <a:cubicBezTo>
                    <a:pt x="3219" y="23"/>
                    <a:pt x="3128" y="46"/>
                    <a:pt x="3014" y="46"/>
                  </a:cubicBezTo>
                  <a:lnTo>
                    <a:pt x="3060" y="252"/>
                  </a:lnTo>
                  <a:cubicBezTo>
                    <a:pt x="3151" y="252"/>
                    <a:pt x="3242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2" y="46"/>
                  </a:moveTo>
                  <a:lnTo>
                    <a:pt x="4246" y="252"/>
                  </a:lnTo>
                  <a:cubicBezTo>
                    <a:pt x="4361" y="274"/>
                    <a:pt x="4452" y="297"/>
                    <a:pt x="4543" y="320"/>
                  </a:cubicBezTo>
                  <a:lnTo>
                    <a:pt x="4589" y="115"/>
                  </a:lnTo>
                  <a:cubicBezTo>
                    <a:pt x="4498" y="92"/>
                    <a:pt x="4383" y="69"/>
                    <a:pt x="4292" y="46"/>
                  </a:cubicBezTo>
                  <a:close/>
                  <a:moveTo>
                    <a:pt x="2694" y="115"/>
                  </a:moveTo>
                  <a:cubicBezTo>
                    <a:pt x="2603" y="160"/>
                    <a:pt x="2489" y="183"/>
                    <a:pt x="2398" y="229"/>
                  </a:cubicBezTo>
                  <a:lnTo>
                    <a:pt x="2466" y="411"/>
                  </a:lnTo>
                  <a:cubicBezTo>
                    <a:pt x="2557" y="389"/>
                    <a:pt x="2649" y="343"/>
                    <a:pt x="2763" y="320"/>
                  </a:cubicBezTo>
                  <a:lnTo>
                    <a:pt x="2694" y="115"/>
                  </a:lnTo>
                  <a:close/>
                  <a:moveTo>
                    <a:pt x="4908" y="206"/>
                  </a:moveTo>
                  <a:lnTo>
                    <a:pt x="4840" y="411"/>
                  </a:lnTo>
                  <a:cubicBezTo>
                    <a:pt x="4931" y="434"/>
                    <a:pt x="5023" y="480"/>
                    <a:pt x="5114" y="526"/>
                  </a:cubicBezTo>
                  <a:lnTo>
                    <a:pt x="5205" y="343"/>
                  </a:lnTo>
                  <a:cubicBezTo>
                    <a:pt x="5114" y="297"/>
                    <a:pt x="5000" y="252"/>
                    <a:pt x="4908" y="206"/>
                  </a:cubicBezTo>
                  <a:close/>
                  <a:moveTo>
                    <a:pt x="2101" y="343"/>
                  </a:moveTo>
                  <a:cubicBezTo>
                    <a:pt x="2010" y="389"/>
                    <a:pt x="1918" y="434"/>
                    <a:pt x="1827" y="503"/>
                  </a:cubicBezTo>
                  <a:lnTo>
                    <a:pt x="1918" y="663"/>
                  </a:lnTo>
                  <a:cubicBezTo>
                    <a:pt x="2010" y="617"/>
                    <a:pt x="2101" y="571"/>
                    <a:pt x="2192" y="526"/>
                  </a:cubicBezTo>
                  <a:lnTo>
                    <a:pt x="2101" y="343"/>
                  </a:lnTo>
                  <a:close/>
                  <a:moveTo>
                    <a:pt x="5479" y="480"/>
                  </a:moveTo>
                  <a:lnTo>
                    <a:pt x="5388" y="663"/>
                  </a:lnTo>
                  <a:cubicBezTo>
                    <a:pt x="5479" y="708"/>
                    <a:pt x="5547" y="777"/>
                    <a:pt x="5639" y="822"/>
                  </a:cubicBezTo>
                  <a:lnTo>
                    <a:pt x="5753" y="663"/>
                  </a:lnTo>
                  <a:cubicBezTo>
                    <a:pt x="5662" y="594"/>
                    <a:pt x="5570" y="526"/>
                    <a:pt x="5479" y="480"/>
                  </a:cubicBezTo>
                  <a:close/>
                  <a:moveTo>
                    <a:pt x="1553" y="663"/>
                  </a:moveTo>
                  <a:cubicBezTo>
                    <a:pt x="1462" y="731"/>
                    <a:pt x="1370" y="799"/>
                    <a:pt x="1302" y="868"/>
                  </a:cubicBezTo>
                  <a:lnTo>
                    <a:pt x="1439" y="1028"/>
                  </a:lnTo>
                  <a:cubicBezTo>
                    <a:pt x="1507" y="959"/>
                    <a:pt x="1576" y="891"/>
                    <a:pt x="1667" y="845"/>
                  </a:cubicBezTo>
                  <a:lnTo>
                    <a:pt x="1553" y="663"/>
                  </a:lnTo>
                  <a:close/>
                  <a:moveTo>
                    <a:pt x="6004" y="845"/>
                  </a:moveTo>
                  <a:lnTo>
                    <a:pt x="5867" y="1005"/>
                  </a:lnTo>
                  <a:cubicBezTo>
                    <a:pt x="5958" y="1073"/>
                    <a:pt x="6027" y="1142"/>
                    <a:pt x="6095" y="1210"/>
                  </a:cubicBezTo>
                  <a:lnTo>
                    <a:pt x="6255" y="1073"/>
                  </a:lnTo>
                  <a:cubicBezTo>
                    <a:pt x="6164" y="982"/>
                    <a:pt x="6095" y="914"/>
                    <a:pt x="6004" y="845"/>
                  </a:cubicBezTo>
                  <a:close/>
                  <a:moveTo>
                    <a:pt x="1051" y="1073"/>
                  </a:moveTo>
                  <a:cubicBezTo>
                    <a:pt x="982" y="1165"/>
                    <a:pt x="914" y="1233"/>
                    <a:pt x="845" y="1324"/>
                  </a:cubicBezTo>
                  <a:lnTo>
                    <a:pt x="1005" y="1439"/>
                  </a:lnTo>
                  <a:cubicBezTo>
                    <a:pt x="1074" y="1370"/>
                    <a:pt x="1142" y="1302"/>
                    <a:pt x="1211" y="1233"/>
                  </a:cubicBezTo>
                  <a:lnTo>
                    <a:pt x="1051" y="1073"/>
                  </a:lnTo>
                  <a:close/>
                  <a:moveTo>
                    <a:pt x="6461" y="1302"/>
                  </a:moveTo>
                  <a:lnTo>
                    <a:pt x="6301" y="1439"/>
                  </a:lnTo>
                  <a:cubicBezTo>
                    <a:pt x="6369" y="1507"/>
                    <a:pt x="6438" y="1598"/>
                    <a:pt x="6483" y="1667"/>
                  </a:cubicBezTo>
                  <a:lnTo>
                    <a:pt x="6666" y="1553"/>
                  </a:lnTo>
                  <a:cubicBezTo>
                    <a:pt x="6597" y="1461"/>
                    <a:pt x="6529" y="1370"/>
                    <a:pt x="6461" y="1302"/>
                  </a:cubicBezTo>
                  <a:close/>
                  <a:moveTo>
                    <a:pt x="640" y="1576"/>
                  </a:moveTo>
                  <a:cubicBezTo>
                    <a:pt x="594" y="1667"/>
                    <a:pt x="526" y="1758"/>
                    <a:pt x="480" y="1849"/>
                  </a:cubicBezTo>
                  <a:lnTo>
                    <a:pt x="663" y="1941"/>
                  </a:lnTo>
                  <a:cubicBezTo>
                    <a:pt x="709" y="1849"/>
                    <a:pt x="754" y="1781"/>
                    <a:pt x="823" y="1690"/>
                  </a:cubicBezTo>
                  <a:lnTo>
                    <a:pt x="640" y="1576"/>
                  </a:lnTo>
                  <a:close/>
                  <a:moveTo>
                    <a:pt x="6826" y="1827"/>
                  </a:moveTo>
                  <a:lnTo>
                    <a:pt x="6643" y="1918"/>
                  </a:lnTo>
                  <a:cubicBezTo>
                    <a:pt x="6712" y="2009"/>
                    <a:pt x="6757" y="2100"/>
                    <a:pt x="6803" y="2192"/>
                  </a:cubicBezTo>
                  <a:lnTo>
                    <a:pt x="6985" y="2100"/>
                  </a:lnTo>
                  <a:cubicBezTo>
                    <a:pt x="6940" y="2009"/>
                    <a:pt x="6894" y="1918"/>
                    <a:pt x="6826" y="1827"/>
                  </a:cubicBezTo>
                  <a:close/>
                  <a:moveTo>
                    <a:pt x="321" y="2123"/>
                  </a:moveTo>
                  <a:cubicBezTo>
                    <a:pt x="275" y="2215"/>
                    <a:pt x="252" y="2329"/>
                    <a:pt x="206" y="2420"/>
                  </a:cubicBezTo>
                  <a:lnTo>
                    <a:pt x="412" y="2489"/>
                  </a:lnTo>
                  <a:cubicBezTo>
                    <a:pt x="435" y="2397"/>
                    <a:pt x="480" y="2306"/>
                    <a:pt x="526" y="2215"/>
                  </a:cubicBezTo>
                  <a:lnTo>
                    <a:pt x="321" y="2123"/>
                  </a:lnTo>
                  <a:close/>
                  <a:moveTo>
                    <a:pt x="7100" y="2397"/>
                  </a:moveTo>
                  <a:lnTo>
                    <a:pt x="6917" y="2466"/>
                  </a:lnTo>
                  <a:cubicBezTo>
                    <a:pt x="6940" y="2557"/>
                    <a:pt x="6985" y="2671"/>
                    <a:pt x="7008" y="2762"/>
                  </a:cubicBezTo>
                  <a:lnTo>
                    <a:pt x="7214" y="2694"/>
                  </a:lnTo>
                  <a:cubicBezTo>
                    <a:pt x="7168" y="2603"/>
                    <a:pt x="7145" y="2489"/>
                    <a:pt x="7100" y="2397"/>
                  </a:cubicBezTo>
                  <a:close/>
                  <a:moveTo>
                    <a:pt x="115" y="2717"/>
                  </a:moveTo>
                  <a:cubicBezTo>
                    <a:pt x="92" y="2831"/>
                    <a:pt x="69" y="2945"/>
                    <a:pt x="47" y="3036"/>
                  </a:cubicBezTo>
                  <a:lnTo>
                    <a:pt x="252" y="3082"/>
                  </a:lnTo>
                  <a:cubicBezTo>
                    <a:pt x="275" y="2968"/>
                    <a:pt x="298" y="2877"/>
                    <a:pt x="321" y="2785"/>
                  </a:cubicBezTo>
                  <a:lnTo>
                    <a:pt x="115" y="2717"/>
                  </a:lnTo>
                  <a:close/>
                  <a:moveTo>
                    <a:pt x="7282" y="3014"/>
                  </a:moveTo>
                  <a:lnTo>
                    <a:pt x="7077" y="3059"/>
                  </a:lnTo>
                  <a:cubicBezTo>
                    <a:pt x="7077" y="3150"/>
                    <a:pt x="7100" y="3242"/>
                    <a:pt x="7100" y="3356"/>
                  </a:cubicBezTo>
                  <a:lnTo>
                    <a:pt x="7305" y="3333"/>
                  </a:lnTo>
                  <a:cubicBezTo>
                    <a:pt x="7305" y="3219"/>
                    <a:pt x="7282" y="3128"/>
                    <a:pt x="7282" y="3014"/>
                  </a:cubicBezTo>
                  <a:close/>
                  <a:moveTo>
                    <a:pt x="1" y="3356"/>
                  </a:moveTo>
                  <a:cubicBezTo>
                    <a:pt x="1" y="3470"/>
                    <a:pt x="1" y="3561"/>
                    <a:pt x="1" y="3653"/>
                  </a:cubicBezTo>
                  <a:lnTo>
                    <a:pt x="1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06" y="3379"/>
                  </a:cubicBezTo>
                  <a:lnTo>
                    <a:pt x="1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100" y="3972"/>
                  </a:cubicBezTo>
                  <a:lnTo>
                    <a:pt x="7328" y="3995"/>
                  </a:lnTo>
                  <a:cubicBezTo>
                    <a:pt x="7328" y="3881"/>
                    <a:pt x="7328" y="3767"/>
                    <a:pt x="7328" y="3675"/>
                  </a:cubicBezTo>
                  <a:lnTo>
                    <a:pt x="7328" y="3653"/>
                  </a:lnTo>
                  <a:close/>
                  <a:moveTo>
                    <a:pt x="206" y="3972"/>
                  </a:moveTo>
                  <a:lnTo>
                    <a:pt x="1" y="3995"/>
                  </a:lnTo>
                  <a:cubicBezTo>
                    <a:pt x="24" y="4109"/>
                    <a:pt x="24" y="4200"/>
                    <a:pt x="47" y="4315"/>
                  </a:cubicBezTo>
                  <a:lnTo>
                    <a:pt x="252" y="4269"/>
                  </a:lnTo>
                  <a:cubicBezTo>
                    <a:pt x="229" y="4178"/>
                    <a:pt x="229" y="4086"/>
                    <a:pt x="206" y="3972"/>
                  </a:cubicBezTo>
                  <a:close/>
                  <a:moveTo>
                    <a:pt x="7077" y="4269"/>
                  </a:moveTo>
                  <a:cubicBezTo>
                    <a:pt x="7054" y="4360"/>
                    <a:pt x="7031" y="4474"/>
                    <a:pt x="7008" y="4566"/>
                  </a:cubicBezTo>
                  <a:lnTo>
                    <a:pt x="7214" y="4611"/>
                  </a:lnTo>
                  <a:cubicBezTo>
                    <a:pt x="7237" y="4520"/>
                    <a:pt x="7259" y="4406"/>
                    <a:pt x="7282" y="4315"/>
                  </a:cubicBezTo>
                  <a:lnTo>
                    <a:pt x="7077" y="4269"/>
                  </a:lnTo>
                  <a:close/>
                  <a:moveTo>
                    <a:pt x="321" y="4566"/>
                  </a:moveTo>
                  <a:lnTo>
                    <a:pt x="115" y="4634"/>
                  </a:lnTo>
                  <a:cubicBezTo>
                    <a:pt x="138" y="4725"/>
                    <a:pt x="184" y="4840"/>
                    <a:pt x="206" y="4931"/>
                  </a:cubicBezTo>
                  <a:lnTo>
                    <a:pt x="412" y="4862"/>
                  </a:lnTo>
                  <a:cubicBezTo>
                    <a:pt x="366" y="4771"/>
                    <a:pt x="343" y="4657"/>
                    <a:pt x="321" y="4566"/>
                  </a:cubicBezTo>
                  <a:close/>
                  <a:moveTo>
                    <a:pt x="6917" y="4862"/>
                  </a:moveTo>
                  <a:cubicBezTo>
                    <a:pt x="6871" y="4954"/>
                    <a:pt x="6849" y="5045"/>
                    <a:pt x="6803" y="5136"/>
                  </a:cubicBezTo>
                  <a:lnTo>
                    <a:pt x="6985" y="5228"/>
                  </a:lnTo>
                  <a:cubicBezTo>
                    <a:pt x="7031" y="5113"/>
                    <a:pt x="7077" y="5022"/>
                    <a:pt x="7100" y="4931"/>
                  </a:cubicBezTo>
                  <a:lnTo>
                    <a:pt x="6917" y="4862"/>
                  </a:lnTo>
                  <a:close/>
                  <a:moveTo>
                    <a:pt x="526" y="5136"/>
                  </a:moveTo>
                  <a:lnTo>
                    <a:pt x="343" y="5228"/>
                  </a:lnTo>
                  <a:cubicBezTo>
                    <a:pt x="389" y="5319"/>
                    <a:pt x="435" y="5410"/>
                    <a:pt x="480" y="5501"/>
                  </a:cubicBezTo>
                  <a:lnTo>
                    <a:pt x="663" y="5410"/>
                  </a:lnTo>
                  <a:cubicBezTo>
                    <a:pt x="617" y="5319"/>
                    <a:pt x="572" y="5228"/>
                    <a:pt x="526" y="5136"/>
                  </a:cubicBezTo>
                  <a:close/>
                  <a:moveTo>
                    <a:pt x="6666" y="5387"/>
                  </a:moveTo>
                  <a:cubicBezTo>
                    <a:pt x="6620" y="5479"/>
                    <a:pt x="6552" y="5570"/>
                    <a:pt x="6506" y="5661"/>
                  </a:cubicBezTo>
                  <a:lnTo>
                    <a:pt x="6666" y="5775"/>
                  </a:lnTo>
                  <a:cubicBezTo>
                    <a:pt x="6734" y="5684"/>
                    <a:pt x="6780" y="5593"/>
                    <a:pt x="6849" y="5501"/>
                  </a:cubicBezTo>
                  <a:lnTo>
                    <a:pt x="6666" y="5387"/>
                  </a:lnTo>
                  <a:close/>
                  <a:moveTo>
                    <a:pt x="823" y="5661"/>
                  </a:moveTo>
                  <a:lnTo>
                    <a:pt x="663" y="5775"/>
                  </a:lnTo>
                  <a:cubicBezTo>
                    <a:pt x="709" y="5867"/>
                    <a:pt x="777" y="5958"/>
                    <a:pt x="845" y="6026"/>
                  </a:cubicBezTo>
                  <a:lnTo>
                    <a:pt x="1005" y="5889"/>
                  </a:lnTo>
                  <a:cubicBezTo>
                    <a:pt x="937" y="5821"/>
                    <a:pt x="891" y="5730"/>
                    <a:pt x="823" y="5661"/>
                  </a:cubicBezTo>
                  <a:close/>
                  <a:moveTo>
                    <a:pt x="6324" y="5889"/>
                  </a:moveTo>
                  <a:cubicBezTo>
                    <a:pt x="6255" y="5981"/>
                    <a:pt x="6187" y="6049"/>
                    <a:pt x="6118" y="6118"/>
                  </a:cubicBezTo>
                  <a:lnTo>
                    <a:pt x="6255" y="6255"/>
                  </a:lnTo>
                  <a:cubicBezTo>
                    <a:pt x="6324" y="6186"/>
                    <a:pt x="6415" y="6118"/>
                    <a:pt x="6483" y="6026"/>
                  </a:cubicBezTo>
                  <a:lnTo>
                    <a:pt x="6324" y="5889"/>
                  </a:lnTo>
                  <a:close/>
                  <a:moveTo>
                    <a:pt x="1211" y="6118"/>
                  </a:moveTo>
                  <a:lnTo>
                    <a:pt x="1074" y="6278"/>
                  </a:lnTo>
                  <a:cubicBezTo>
                    <a:pt x="1142" y="6346"/>
                    <a:pt x="1234" y="6414"/>
                    <a:pt x="1302" y="6483"/>
                  </a:cubicBezTo>
                  <a:lnTo>
                    <a:pt x="1439" y="6323"/>
                  </a:lnTo>
                  <a:cubicBezTo>
                    <a:pt x="1370" y="6255"/>
                    <a:pt x="1279" y="6186"/>
                    <a:pt x="1211" y="6118"/>
                  </a:cubicBezTo>
                  <a:close/>
                  <a:moveTo>
                    <a:pt x="5890" y="6323"/>
                  </a:moveTo>
                  <a:cubicBezTo>
                    <a:pt x="5821" y="6392"/>
                    <a:pt x="5730" y="6437"/>
                    <a:pt x="5639" y="6506"/>
                  </a:cubicBezTo>
                  <a:lnTo>
                    <a:pt x="5776" y="6666"/>
                  </a:lnTo>
                  <a:cubicBezTo>
                    <a:pt x="5844" y="6620"/>
                    <a:pt x="5936" y="6551"/>
                    <a:pt x="6027" y="6483"/>
                  </a:cubicBezTo>
                  <a:lnTo>
                    <a:pt x="5890" y="6323"/>
                  </a:lnTo>
                  <a:close/>
                  <a:moveTo>
                    <a:pt x="1690" y="6506"/>
                  </a:moveTo>
                  <a:lnTo>
                    <a:pt x="1553" y="6688"/>
                  </a:lnTo>
                  <a:cubicBezTo>
                    <a:pt x="1644" y="6734"/>
                    <a:pt x="1736" y="6802"/>
                    <a:pt x="1827" y="6848"/>
                  </a:cubicBezTo>
                  <a:lnTo>
                    <a:pt x="1941" y="6666"/>
                  </a:lnTo>
                  <a:cubicBezTo>
                    <a:pt x="1850" y="6620"/>
                    <a:pt x="1758" y="6574"/>
                    <a:pt x="1690" y="6506"/>
                  </a:cubicBezTo>
                  <a:close/>
                  <a:moveTo>
                    <a:pt x="5388" y="6666"/>
                  </a:moveTo>
                  <a:cubicBezTo>
                    <a:pt x="5296" y="6711"/>
                    <a:pt x="5228" y="6757"/>
                    <a:pt x="5137" y="6802"/>
                  </a:cubicBezTo>
                  <a:lnTo>
                    <a:pt x="5205" y="6985"/>
                  </a:lnTo>
                  <a:cubicBezTo>
                    <a:pt x="5319" y="6939"/>
                    <a:pt x="5411" y="6894"/>
                    <a:pt x="5502" y="6848"/>
                  </a:cubicBezTo>
                  <a:lnTo>
                    <a:pt x="5388" y="6666"/>
                  </a:lnTo>
                  <a:close/>
                  <a:moveTo>
                    <a:pt x="2192" y="6802"/>
                  </a:moveTo>
                  <a:lnTo>
                    <a:pt x="2124" y="7008"/>
                  </a:lnTo>
                  <a:cubicBezTo>
                    <a:pt x="2215" y="7031"/>
                    <a:pt x="2306" y="7076"/>
                    <a:pt x="2420" y="7122"/>
                  </a:cubicBezTo>
                  <a:lnTo>
                    <a:pt x="2489" y="6917"/>
                  </a:lnTo>
                  <a:cubicBezTo>
                    <a:pt x="2398" y="6894"/>
                    <a:pt x="2283" y="6848"/>
                    <a:pt x="2192" y="6802"/>
                  </a:cubicBezTo>
                  <a:close/>
                  <a:moveTo>
                    <a:pt x="4840" y="6917"/>
                  </a:moveTo>
                  <a:cubicBezTo>
                    <a:pt x="4749" y="6962"/>
                    <a:pt x="4657" y="6985"/>
                    <a:pt x="4566" y="7008"/>
                  </a:cubicBezTo>
                  <a:lnTo>
                    <a:pt x="4612" y="7213"/>
                  </a:lnTo>
                  <a:cubicBezTo>
                    <a:pt x="4726" y="7191"/>
                    <a:pt x="4817" y="7145"/>
                    <a:pt x="4908" y="7122"/>
                  </a:cubicBezTo>
                  <a:lnTo>
                    <a:pt x="4840" y="6917"/>
                  </a:lnTo>
                  <a:close/>
                  <a:moveTo>
                    <a:pt x="2763" y="7008"/>
                  </a:moveTo>
                  <a:lnTo>
                    <a:pt x="2717" y="7213"/>
                  </a:lnTo>
                  <a:cubicBezTo>
                    <a:pt x="2808" y="7236"/>
                    <a:pt x="2923" y="7259"/>
                    <a:pt x="3037" y="7282"/>
                  </a:cubicBezTo>
                  <a:lnTo>
                    <a:pt x="3060" y="7076"/>
                  </a:lnTo>
                  <a:cubicBezTo>
                    <a:pt x="2968" y="7054"/>
                    <a:pt x="2854" y="7031"/>
                    <a:pt x="2763" y="7008"/>
                  </a:cubicBezTo>
                  <a:close/>
                  <a:moveTo>
                    <a:pt x="3356" y="7122"/>
                  </a:moveTo>
                  <a:lnTo>
                    <a:pt x="3356" y="7327"/>
                  </a:lnTo>
                  <a:lnTo>
                    <a:pt x="3676" y="7327"/>
                  </a:lnTo>
                  <a:lnTo>
                    <a:pt x="3653" y="7122"/>
                  </a:lnTo>
                  <a:close/>
                  <a:moveTo>
                    <a:pt x="4269" y="7076"/>
                  </a:moveTo>
                  <a:cubicBezTo>
                    <a:pt x="4178" y="7099"/>
                    <a:pt x="4064" y="7099"/>
                    <a:pt x="3973" y="7122"/>
                  </a:cubicBezTo>
                  <a:lnTo>
                    <a:pt x="3995" y="7327"/>
                  </a:lnTo>
                  <a:cubicBezTo>
                    <a:pt x="4087" y="7305"/>
                    <a:pt x="4201" y="7305"/>
                    <a:pt x="4292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7260554" y="4471503"/>
              <a:ext cx="125861" cy="125819"/>
            </a:xfrm>
            <a:custGeom>
              <a:avLst/>
              <a:gdLst/>
              <a:ahLst/>
              <a:cxnLst/>
              <a:rect l="l" t="t" r="r" b="b"/>
              <a:pathLst>
                <a:path w="3037" h="3036" extrusionOk="0">
                  <a:moveTo>
                    <a:pt x="1507" y="0"/>
                  </a:moveTo>
                  <a:cubicBezTo>
                    <a:pt x="685" y="0"/>
                    <a:pt x="1" y="685"/>
                    <a:pt x="1" y="1529"/>
                  </a:cubicBezTo>
                  <a:cubicBezTo>
                    <a:pt x="1" y="2351"/>
                    <a:pt x="685" y="3036"/>
                    <a:pt x="1507" y="3036"/>
                  </a:cubicBezTo>
                  <a:cubicBezTo>
                    <a:pt x="2352" y="3036"/>
                    <a:pt x="3036" y="2351"/>
                    <a:pt x="3036" y="1529"/>
                  </a:cubicBezTo>
                  <a:cubicBezTo>
                    <a:pt x="3036" y="685"/>
                    <a:pt x="2352" y="0"/>
                    <a:pt x="1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7261508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92" y="206"/>
                    <a:pt x="2762" y="777"/>
                    <a:pt x="2762" y="1484"/>
                  </a:cubicBezTo>
                  <a:cubicBezTo>
                    <a:pt x="2762" y="2169"/>
                    <a:pt x="2192" y="2740"/>
                    <a:pt x="1484" y="2740"/>
                  </a:cubicBezTo>
                  <a:cubicBezTo>
                    <a:pt x="799" y="2740"/>
                    <a:pt x="229" y="2169"/>
                    <a:pt x="229" y="1484"/>
                  </a:cubicBezTo>
                  <a:cubicBezTo>
                    <a:pt x="229" y="777"/>
                    <a:pt x="799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85" y="1"/>
                    <a:pt x="0" y="663"/>
                    <a:pt x="0" y="1484"/>
                  </a:cubicBezTo>
                  <a:cubicBezTo>
                    <a:pt x="0" y="2283"/>
                    <a:pt x="685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180156" y="4391063"/>
              <a:ext cx="286658" cy="286699"/>
            </a:xfrm>
            <a:custGeom>
              <a:avLst/>
              <a:gdLst/>
              <a:ahLst/>
              <a:cxnLst/>
              <a:rect l="l" t="t" r="r" b="b"/>
              <a:pathLst>
                <a:path w="6917" h="6918" extrusionOk="0">
                  <a:moveTo>
                    <a:pt x="3447" y="229"/>
                  </a:moveTo>
                  <a:cubicBezTo>
                    <a:pt x="5250" y="229"/>
                    <a:pt x="6688" y="1667"/>
                    <a:pt x="6688" y="3470"/>
                  </a:cubicBezTo>
                  <a:cubicBezTo>
                    <a:pt x="6688" y="5251"/>
                    <a:pt x="5250" y="6712"/>
                    <a:pt x="3447" y="6712"/>
                  </a:cubicBezTo>
                  <a:cubicBezTo>
                    <a:pt x="1667" y="6712"/>
                    <a:pt x="206" y="5251"/>
                    <a:pt x="206" y="3470"/>
                  </a:cubicBezTo>
                  <a:cubicBezTo>
                    <a:pt x="206" y="1667"/>
                    <a:pt x="1667" y="229"/>
                    <a:pt x="3447" y="229"/>
                  </a:cubicBezTo>
                  <a:close/>
                  <a:moveTo>
                    <a:pt x="3447" y="1"/>
                  </a:moveTo>
                  <a:cubicBezTo>
                    <a:pt x="1552" y="1"/>
                    <a:pt x="0" y="1553"/>
                    <a:pt x="0" y="3470"/>
                  </a:cubicBezTo>
                  <a:cubicBezTo>
                    <a:pt x="0" y="5365"/>
                    <a:pt x="1552" y="6917"/>
                    <a:pt x="3447" y="6917"/>
                  </a:cubicBezTo>
                  <a:cubicBezTo>
                    <a:pt x="5364" y="6917"/>
                    <a:pt x="6916" y="5365"/>
                    <a:pt x="6916" y="3470"/>
                  </a:cubicBezTo>
                  <a:cubicBezTo>
                    <a:pt x="6916" y="1553"/>
                    <a:pt x="5364" y="1"/>
                    <a:pt x="3447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305975" y="4516883"/>
              <a:ext cx="35019" cy="3506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11" y="1"/>
                  </a:moveTo>
                  <a:cubicBezTo>
                    <a:pt x="183" y="1"/>
                    <a:pt x="0" y="206"/>
                    <a:pt x="0" y="434"/>
                  </a:cubicBezTo>
                  <a:cubicBezTo>
                    <a:pt x="0" y="663"/>
                    <a:pt x="183" y="845"/>
                    <a:pt x="411" y="845"/>
                  </a:cubicBezTo>
                  <a:cubicBezTo>
                    <a:pt x="639" y="845"/>
                    <a:pt x="845" y="663"/>
                    <a:pt x="845" y="434"/>
                  </a:cubicBezTo>
                  <a:cubicBezTo>
                    <a:pt x="845" y="206"/>
                    <a:pt x="639" y="1"/>
                    <a:pt x="41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7315424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83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8"/>
                    <a:pt x="92" y="389"/>
                    <a:pt x="183" y="389"/>
                  </a:cubicBezTo>
                  <a:cubicBezTo>
                    <a:pt x="297" y="389"/>
                    <a:pt x="388" y="298"/>
                    <a:pt x="388" y="206"/>
                  </a:cubicBezTo>
                  <a:cubicBezTo>
                    <a:pt x="388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7315424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7353261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277587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340953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43"/>
                    <a:pt x="1" y="257"/>
                    <a:pt x="92" y="325"/>
                  </a:cubicBezTo>
                  <a:cubicBezTo>
                    <a:pt x="126" y="371"/>
                    <a:pt x="172" y="394"/>
                    <a:pt x="220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4" y="257"/>
                    <a:pt x="434" y="143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287989" y="4553559"/>
              <a:ext cx="17074" cy="15624"/>
            </a:xfrm>
            <a:custGeom>
              <a:avLst/>
              <a:gdLst/>
              <a:ahLst/>
              <a:cxnLst/>
              <a:rect l="l" t="t" r="r" b="b"/>
              <a:pathLst>
                <a:path w="412" h="377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0" y="120"/>
                    <a:pt x="0" y="257"/>
                    <a:pt x="69" y="325"/>
                  </a:cubicBezTo>
                  <a:cubicBezTo>
                    <a:pt x="103" y="360"/>
                    <a:pt x="155" y="377"/>
                    <a:pt x="206" y="377"/>
                  </a:cubicBezTo>
                  <a:cubicBezTo>
                    <a:pt x="257" y="377"/>
                    <a:pt x="309" y="360"/>
                    <a:pt x="343" y="325"/>
                  </a:cubicBezTo>
                  <a:cubicBezTo>
                    <a:pt x="411" y="257"/>
                    <a:pt x="411" y="120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340953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20"/>
                    <a:pt x="1" y="257"/>
                    <a:pt x="92" y="325"/>
                  </a:cubicBezTo>
                  <a:cubicBezTo>
                    <a:pt x="126" y="360"/>
                    <a:pt x="172" y="377"/>
                    <a:pt x="220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4" y="257"/>
                    <a:pt x="434" y="120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287989" y="4499643"/>
              <a:ext cx="17074" cy="1632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0" y="143"/>
                    <a:pt x="0" y="257"/>
                    <a:pt x="69" y="325"/>
                  </a:cubicBezTo>
                  <a:cubicBezTo>
                    <a:pt x="103" y="371"/>
                    <a:pt x="155" y="394"/>
                    <a:pt x="206" y="394"/>
                  </a:cubicBezTo>
                  <a:cubicBezTo>
                    <a:pt x="257" y="394"/>
                    <a:pt x="309" y="371"/>
                    <a:pt x="343" y="325"/>
                  </a:cubicBezTo>
                  <a:cubicBezTo>
                    <a:pt x="411" y="257"/>
                    <a:pt x="411" y="143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6844347" y="4386339"/>
              <a:ext cx="295153" cy="296148"/>
            </a:xfrm>
            <a:custGeom>
              <a:avLst/>
              <a:gdLst/>
              <a:ahLst/>
              <a:cxnLst/>
              <a:rect l="l" t="t" r="r" b="b"/>
              <a:pathLst>
                <a:path w="7122" h="7146" extrusionOk="0">
                  <a:moveTo>
                    <a:pt x="3561" y="1"/>
                  </a:moveTo>
                  <a:cubicBezTo>
                    <a:pt x="1575" y="1"/>
                    <a:pt x="0" y="1599"/>
                    <a:pt x="0" y="3584"/>
                  </a:cubicBezTo>
                  <a:cubicBezTo>
                    <a:pt x="0" y="5547"/>
                    <a:pt x="1575" y="7145"/>
                    <a:pt x="3561" y="7145"/>
                  </a:cubicBezTo>
                  <a:cubicBezTo>
                    <a:pt x="5524" y="7145"/>
                    <a:pt x="7122" y="5547"/>
                    <a:pt x="7122" y="3584"/>
                  </a:cubicBezTo>
                  <a:cubicBezTo>
                    <a:pt x="7122" y="1599"/>
                    <a:pt x="5524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6839623" y="4382568"/>
              <a:ext cx="304602" cy="303691"/>
            </a:xfrm>
            <a:custGeom>
              <a:avLst/>
              <a:gdLst/>
              <a:ahLst/>
              <a:cxnLst/>
              <a:rect l="l" t="t" r="r" b="b"/>
              <a:pathLst>
                <a:path w="7350" h="7328" extrusionOk="0">
                  <a:moveTo>
                    <a:pt x="3652" y="1"/>
                  </a:moveTo>
                  <a:lnTo>
                    <a:pt x="3652" y="206"/>
                  </a:lnTo>
                  <a:lnTo>
                    <a:pt x="3949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41" y="23"/>
                    <a:pt x="3127" y="46"/>
                    <a:pt x="3013" y="46"/>
                  </a:cubicBezTo>
                  <a:lnTo>
                    <a:pt x="3059" y="252"/>
                  </a:lnTo>
                  <a:cubicBezTo>
                    <a:pt x="3150" y="252"/>
                    <a:pt x="3264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1" y="46"/>
                  </a:moveTo>
                  <a:lnTo>
                    <a:pt x="4269" y="252"/>
                  </a:lnTo>
                  <a:cubicBezTo>
                    <a:pt x="4360" y="274"/>
                    <a:pt x="4451" y="297"/>
                    <a:pt x="4565" y="320"/>
                  </a:cubicBezTo>
                  <a:lnTo>
                    <a:pt x="4611" y="115"/>
                  </a:lnTo>
                  <a:cubicBezTo>
                    <a:pt x="4497" y="92"/>
                    <a:pt x="4406" y="69"/>
                    <a:pt x="4291" y="46"/>
                  </a:cubicBezTo>
                  <a:close/>
                  <a:moveTo>
                    <a:pt x="2716" y="115"/>
                  </a:moveTo>
                  <a:cubicBezTo>
                    <a:pt x="2602" y="160"/>
                    <a:pt x="2511" y="183"/>
                    <a:pt x="2397" y="229"/>
                  </a:cubicBezTo>
                  <a:lnTo>
                    <a:pt x="2465" y="411"/>
                  </a:lnTo>
                  <a:cubicBezTo>
                    <a:pt x="2580" y="389"/>
                    <a:pt x="2671" y="343"/>
                    <a:pt x="2762" y="320"/>
                  </a:cubicBezTo>
                  <a:lnTo>
                    <a:pt x="2716" y="115"/>
                  </a:lnTo>
                  <a:close/>
                  <a:moveTo>
                    <a:pt x="4908" y="206"/>
                  </a:moveTo>
                  <a:lnTo>
                    <a:pt x="4839" y="411"/>
                  </a:lnTo>
                  <a:cubicBezTo>
                    <a:pt x="4931" y="434"/>
                    <a:pt x="5022" y="480"/>
                    <a:pt x="5113" y="526"/>
                  </a:cubicBezTo>
                  <a:lnTo>
                    <a:pt x="5204" y="343"/>
                  </a:lnTo>
                  <a:cubicBezTo>
                    <a:pt x="5113" y="297"/>
                    <a:pt x="5022" y="252"/>
                    <a:pt x="4908" y="206"/>
                  </a:cubicBezTo>
                  <a:close/>
                  <a:moveTo>
                    <a:pt x="2100" y="343"/>
                  </a:moveTo>
                  <a:cubicBezTo>
                    <a:pt x="2009" y="389"/>
                    <a:pt x="1918" y="434"/>
                    <a:pt x="1826" y="503"/>
                  </a:cubicBezTo>
                  <a:lnTo>
                    <a:pt x="1940" y="663"/>
                  </a:lnTo>
                  <a:cubicBezTo>
                    <a:pt x="2009" y="617"/>
                    <a:pt x="2100" y="571"/>
                    <a:pt x="2191" y="526"/>
                  </a:cubicBezTo>
                  <a:lnTo>
                    <a:pt x="2100" y="343"/>
                  </a:lnTo>
                  <a:close/>
                  <a:moveTo>
                    <a:pt x="5501" y="480"/>
                  </a:moveTo>
                  <a:lnTo>
                    <a:pt x="5387" y="663"/>
                  </a:lnTo>
                  <a:cubicBezTo>
                    <a:pt x="5478" y="708"/>
                    <a:pt x="5570" y="777"/>
                    <a:pt x="5638" y="822"/>
                  </a:cubicBezTo>
                  <a:lnTo>
                    <a:pt x="5775" y="663"/>
                  </a:lnTo>
                  <a:cubicBezTo>
                    <a:pt x="5684" y="594"/>
                    <a:pt x="5592" y="526"/>
                    <a:pt x="5501" y="480"/>
                  </a:cubicBezTo>
                  <a:close/>
                  <a:moveTo>
                    <a:pt x="1552" y="663"/>
                  </a:moveTo>
                  <a:cubicBezTo>
                    <a:pt x="1461" y="731"/>
                    <a:pt x="1393" y="799"/>
                    <a:pt x="1301" y="868"/>
                  </a:cubicBezTo>
                  <a:lnTo>
                    <a:pt x="1438" y="1028"/>
                  </a:lnTo>
                  <a:cubicBezTo>
                    <a:pt x="1507" y="959"/>
                    <a:pt x="1598" y="891"/>
                    <a:pt x="1667" y="845"/>
                  </a:cubicBezTo>
                  <a:lnTo>
                    <a:pt x="1552" y="663"/>
                  </a:lnTo>
                  <a:close/>
                  <a:moveTo>
                    <a:pt x="6026" y="845"/>
                  </a:moveTo>
                  <a:lnTo>
                    <a:pt x="5889" y="1005"/>
                  </a:lnTo>
                  <a:cubicBezTo>
                    <a:pt x="5958" y="1073"/>
                    <a:pt x="6049" y="1142"/>
                    <a:pt x="6117" y="1210"/>
                  </a:cubicBezTo>
                  <a:lnTo>
                    <a:pt x="6254" y="1073"/>
                  </a:lnTo>
                  <a:cubicBezTo>
                    <a:pt x="6186" y="982"/>
                    <a:pt x="6095" y="914"/>
                    <a:pt x="6026" y="845"/>
                  </a:cubicBezTo>
                  <a:close/>
                  <a:moveTo>
                    <a:pt x="1073" y="1073"/>
                  </a:moveTo>
                  <a:cubicBezTo>
                    <a:pt x="982" y="1165"/>
                    <a:pt x="913" y="1233"/>
                    <a:pt x="845" y="1324"/>
                  </a:cubicBezTo>
                  <a:lnTo>
                    <a:pt x="1005" y="1439"/>
                  </a:lnTo>
                  <a:cubicBezTo>
                    <a:pt x="1073" y="1370"/>
                    <a:pt x="1142" y="1302"/>
                    <a:pt x="1210" y="1233"/>
                  </a:cubicBezTo>
                  <a:lnTo>
                    <a:pt x="1073" y="1073"/>
                  </a:lnTo>
                  <a:close/>
                  <a:moveTo>
                    <a:pt x="6483" y="1302"/>
                  </a:moveTo>
                  <a:lnTo>
                    <a:pt x="6323" y="1439"/>
                  </a:lnTo>
                  <a:cubicBezTo>
                    <a:pt x="6369" y="1507"/>
                    <a:pt x="6437" y="1598"/>
                    <a:pt x="6505" y="1667"/>
                  </a:cubicBezTo>
                  <a:lnTo>
                    <a:pt x="6665" y="1553"/>
                  </a:lnTo>
                  <a:cubicBezTo>
                    <a:pt x="6597" y="1461"/>
                    <a:pt x="6551" y="1370"/>
                    <a:pt x="6483" y="1302"/>
                  </a:cubicBezTo>
                  <a:close/>
                  <a:moveTo>
                    <a:pt x="662" y="1576"/>
                  </a:moveTo>
                  <a:cubicBezTo>
                    <a:pt x="594" y="1667"/>
                    <a:pt x="548" y="1758"/>
                    <a:pt x="480" y="1849"/>
                  </a:cubicBezTo>
                  <a:lnTo>
                    <a:pt x="662" y="1941"/>
                  </a:lnTo>
                  <a:cubicBezTo>
                    <a:pt x="708" y="1849"/>
                    <a:pt x="776" y="1781"/>
                    <a:pt x="822" y="1690"/>
                  </a:cubicBezTo>
                  <a:lnTo>
                    <a:pt x="662" y="1576"/>
                  </a:lnTo>
                  <a:close/>
                  <a:moveTo>
                    <a:pt x="6848" y="1827"/>
                  </a:moveTo>
                  <a:lnTo>
                    <a:pt x="6665" y="1918"/>
                  </a:lnTo>
                  <a:cubicBezTo>
                    <a:pt x="6711" y="2009"/>
                    <a:pt x="6757" y="2100"/>
                    <a:pt x="6802" y="2192"/>
                  </a:cubicBezTo>
                  <a:lnTo>
                    <a:pt x="6985" y="2100"/>
                  </a:lnTo>
                  <a:cubicBezTo>
                    <a:pt x="6939" y="2009"/>
                    <a:pt x="6894" y="1918"/>
                    <a:pt x="6848" y="1827"/>
                  </a:cubicBezTo>
                  <a:close/>
                  <a:moveTo>
                    <a:pt x="343" y="2123"/>
                  </a:moveTo>
                  <a:cubicBezTo>
                    <a:pt x="297" y="2215"/>
                    <a:pt x="251" y="2329"/>
                    <a:pt x="206" y="2420"/>
                  </a:cubicBezTo>
                  <a:lnTo>
                    <a:pt x="411" y="2489"/>
                  </a:lnTo>
                  <a:cubicBezTo>
                    <a:pt x="457" y="2397"/>
                    <a:pt x="480" y="2306"/>
                    <a:pt x="525" y="2215"/>
                  </a:cubicBezTo>
                  <a:lnTo>
                    <a:pt x="343" y="2123"/>
                  </a:lnTo>
                  <a:close/>
                  <a:moveTo>
                    <a:pt x="7122" y="2397"/>
                  </a:moveTo>
                  <a:lnTo>
                    <a:pt x="6916" y="2466"/>
                  </a:lnTo>
                  <a:cubicBezTo>
                    <a:pt x="6962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90" y="2603"/>
                    <a:pt x="7145" y="2489"/>
                    <a:pt x="7122" y="2397"/>
                  </a:cubicBezTo>
                  <a:close/>
                  <a:moveTo>
                    <a:pt x="114" y="2717"/>
                  </a:moveTo>
                  <a:cubicBezTo>
                    <a:pt x="92" y="2831"/>
                    <a:pt x="69" y="2945"/>
                    <a:pt x="46" y="3036"/>
                  </a:cubicBezTo>
                  <a:lnTo>
                    <a:pt x="251" y="3082"/>
                  </a:lnTo>
                  <a:cubicBezTo>
                    <a:pt x="274" y="2968"/>
                    <a:pt x="297" y="2877"/>
                    <a:pt x="320" y="2785"/>
                  </a:cubicBezTo>
                  <a:lnTo>
                    <a:pt x="114" y="2717"/>
                  </a:lnTo>
                  <a:close/>
                  <a:moveTo>
                    <a:pt x="7282" y="3014"/>
                  </a:moveTo>
                  <a:lnTo>
                    <a:pt x="7076" y="3059"/>
                  </a:lnTo>
                  <a:cubicBezTo>
                    <a:pt x="7099" y="3150"/>
                    <a:pt x="7099" y="3242"/>
                    <a:pt x="7122" y="3356"/>
                  </a:cubicBezTo>
                  <a:lnTo>
                    <a:pt x="7327" y="3333"/>
                  </a:lnTo>
                  <a:cubicBezTo>
                    <a:pt x="7304" y="3219"/>
                    <a:pt x="7304" y="3128"/>
                    <a:pt x="7282" y="3014"/>
                  </a:cubicBezTo>
                  <a:close/>
                  <a:moveTo>
                    <a:pt x="23" y="3356"/>
                  </a:moveTo>
                  <a:cubicBezTo>
                    <a:pt x="0" y="3470"/>
                    <a:pt x="0" y="3561"/>
                    <a:pt x="0" y="3653"/>
                  </a:cubicBezTo>
                  <a:lnTo>
                    <a:pt x="0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29" y="3379"/>
                  </a:cubicBezTo>
                  <a:lnTo>
                    <a:pt x="23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122" y="3972"/>
                  </a:cubicBezTo>
                  <a:lnTo>
                    <a:pt x="7327" y="3995"/>
                  </a:lnTo>
                  <a:cubicBezTo>
                    <a:pt x="7327" y="3881"/>
                    <a:pt x="7350" y="3767"/>
                    <a:pt x="7350" y="3675"/>
                  </a:cubicBezTo>
                  <a:lnTo>
                    <a:pt x="7350" y="3653"/>
                  </a:lnTo>
                  <a:close/>
                  <a:moveTo>
                    <a:pt x="229" y="3972"/>
                  </a:moveTo>
                  <a:lnTo>
                    <a:pt x="23" y="3995"/>
                  </a:lnTo>
                  <a:cubicBezTo>
                    <a:pt x="23" y="4109"/>
                    <a:pt x="46" y="4200"/>
                    <a:pt x="46" y="4315"/>
                  </a:cubicBezTo>
                  <a:lnTo>
                    <a:pt x="251" y="4269"/>
                  </a:lnTo>
                  <a:cubicBezTo>
                    <a:pt x="251" y="4178"/>
                    <a:pt x="229" y="4086"/>
                    <a:pt x="229" y="3972"/>
                  </a:cubicBezTo>
                  <a:close/>
                  <a:moveTo>
                    <a:pt x="7076" y="4269"/>
                  </a:moveTo>
                  <a:cubicBezTo>
                    <a:pt x="7053" y="4360"/>
                    <a:pt x="7030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2" y="4315"/>
                  </a:cubicBezTo>
                  <a:lnTo>
                    <a:pt x="7076" y="4269"/>
                  </a:lnTo>
                  <a:close/>
                  <a:moveTo>
                    <a:pt x="320" y="4566"/>
                  </a:moveTo>
                  <a:lnTo>
                    <a:pt x="114" y="4634"/>
                  </a:lnTo>
                  <a:cubicBezTo>
                    <a:pt x="160" y="4725"/>
                    <a:pt x="183" y="4840"/>
                    <a:pt x="229" y="4931"/>
                  </a:cubicBezTo>
                  <a:lnTo>
                    <a:pt x="411" y="4862"/>
                  </a:lnTo>
                  <a:cubicBezTo>
                    <a:pt x="388" y="4771"/>
                    <a:pt x="343" y="4657"/>
                    <a:pt x="320" y="4566"/>
                  </a:cubicBezTo>
                  <a:close/>
                  <a:moveTo>
                    <a:pt x="6916" y="4862"/>
                  </a:moveTo>
                  <a:cubicBezTo>
                    <a:pt x="6894" y="4954"/>
                    <a:pt x="6848" y="5045"/>
                    <a:pt x="6802" y="5136"/>
                  </a:cubicBezTo>
                  <a:lnTo>
                    <a:pt x="7008" y="5228"/>
                  </a:lnTo>
                  <a:cubicBezTo>
                    <a:pt x="7053" y="5113"/>
                    <a:pt x="7076" y="5022"/>
                    <a:pt x="7122" y="4931"/>
                  </a:cubicBezTo>
                  <a:lnTo>
                    <a:pt x="6916" y="4862"/>
                  </a:lnTo>
                  <a:close/>
                  <a:moveTo>
                    <a:pt x="525" y="5136"/>
                  </a:moveTo>
                  <a:lnTo>
                    <a:pt x="343" y="5228"/>
                  </a:lnTo>
                  <a:cubicBezTo>
                    <a:pt x="388" y="5319"/>
                    <a:pt x="434" y="5410"/>
                    <a:pt x="502" y="5501"/>
                  </a:cubicBezTo>
                  <a:lnTo>
                    <a:pt x="662" y="5410"/>
                  </a:lnTo>
                  <a:cubicBezTo>
                    <a:pt x="617" y="5319"/>
                    <a:pt x="571" y="5228"/>
                    <a:pt x="525" y="5136"/>
                  </a:cubicBezTo>
                  <a:close/>
                  <a:moveTo>
                    <a:pt x="6665" y="5387"/>
                  </a:moveTo>
                  <a:cubicBezTo>
                    <a:pt x="6620" y="5479"/>
                    <a:pt x="6574" y="5570"/>
                    <a:pt x="6505" y="5661"/>
                  </a:cubicBezTo>
                  <a:lnTo>
                    <a:pt x="6688" y="5775"/>
                  </a:lnTo>
                  <a:cubicBezTo>
                    <a:pt x="6734" y="5684"/>
                    <a:pt x="6802" y="5593"/>
                    <a:pt x="6848" y="5501"/>
                  </a:cubicBezTo>
                  <a:lnTo>
                    <a:pt x="6665" y="5387"/>
                  </a:lnTo>
                  <a:close/>
                  <a:moveTo>
                    <a:pt x="845" y="5661"/>
                  </a:moveTo>
                  <a:lnTo>
                    <a:pt x="662" y="5775"/>
                  </a:lnTo>
                  <a:cubicBezTo>
                    <a:pt x="731" y="5867"/>
                    <a:pt x="799" y="5958"/>
                    <a:pt x="868" y="6026"/>
                  </a:cubicBezTo>
                  <a:lnTo>
                    <a:pt x="1027" y="5889"/>
                  </a:lnTo>
                  <a:cubicBezTo>
                    <a:pt x="959" y="5821"/>
                    <a:pt x="890" y="5730"/>
                    <a:pt x="845" y="5661"/>
                  </a:cubicBezTo>
                  <a:close/>
                  <a:moveTo>
                    <a:pt x="6323" y="5889"/>
                  </a:moveTo>
                  <a:cubicBezTo>
                    <a:pt x="6254" y="5981"/>
                    <a:pt x="6186" y="6049"/>
                    <a:pt x="6117" y="6118"/>
                  </a:cubicBezTo>
                  <a:lnTo>
                    <a:pt x="6277" y="6255"/>
                  </a:lnTo>
                  <a:cubicBezTo>
                    <a:pt x="6346" y="6186"/>
                    <a:pt x="6414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33" y="6118"/>
                  </a:moveTo>
                  <a:lnTo>
                    <a:pt x="1073" y="6278"/>
                  </a:lnTo>
                  <a:cubicBezTo>
                    <a:pt x="1164" y="6346"/>
                    <a:pt x="1233" y="6414"/>
                    <a:pt x="1324" y="6483"/>
                  </a:cubicBezTo>
                  <a:lnTo>
                    <a:pt x="1438" y="6323"/>
                  </a:lnTo>
                  <a:cubicBezTo>
                    <a:pt x="1370" y="6255"/>
                    <a:pt x="1301" y="6186"/>
                    <a:pt x="1233" y="6118"/>
                  </a:cubicBezTo>
                  <a:close/>
                  <a:moveTo>
                    <a:pt x="5889" y="6323"/>
                  </a:moveTo>
                  <a:cubicBezTo>
                    <a:pt x="5821" y="6392"/>
                    <a:pt x="5729" y="6437"/>
                    <a:pt x="5661" y="6506"/>
                  </a:cubicBezTo>
                  <a:lnTo>
                    <a:pt x="5775" y="6666"/>
                  </a:lnTo>
                  <a:cubicBezTo>
                    <a:pt x="5866" y="6620"/>
                    <a:pt x="5958" y="6551"/>
                    <a:pt x="6026" y="6483"/>
                  </a:cubicBezTo>
                  <a:lnTo>
                    <a:pt x="5889" y="6323"/>
                  </a:lnTo>
                  <a:close/>
                  <a:moveTo>
                    <a:pt x="1689" y="6506"/>
                  </a:moveTo>
                  <a:lnTo>
                    <a:pt x="1575" y="6688"/>
                  </a:lnTo>
                  <a:cubicBezTo>
                    <a:pt x="1667" y="6734"/>
                    <a:pt x="1758" y="6802"/>
                    <a:pt x="1849" y="6848"/>
                  </a:cubicBezTo>
                  <a:lnTo>
                    <a:pt x="1940" y="6666"/>
                  </a:lnTo>
                  <a:cubicBezTo>
                    <a:pt x="1849" y="6620"/>
                    <a:pt x="1781" y="6574"/>
                    <a:pt x="1689" y="6506"/>
                  </a:cubicBezTo>
                  <a:close/>
                  <a:moveTo>
                    <a:pt x="5410" y="6666"/>
                  </a:moveTo>
                  <a:cubicBezTo>
                    <a:pt x="5319" y="6711"/>
                    <a:pt x="5227" y="6757"/>
                    <a:pt x="5136" y="6802"/>
                  </a:cubicBezTo>
                  <a:lnTo>
                    <a:pt x="5227" y="6985"/>
                  </a:lnTo>
                  <a:cubicBezTo>
                    <a:pt x="5319" y="6939"/>
                    <a:pt x="5410" y="6894"/>
                    <a:pt x="5501" y="6848"/>
                  </a:cubicBezTo>
                  <a:lnTo>
                    <a:pt x="5410" y="6666"/>
                  </a:lnTo>
                  <a:close/>
                  <a:moveTo>
                    <a:pt x="2214" y="6802"/>
                  </a:moveTo>
                  <a:lnTo>
                    <a:pt x="2123" y="7008"/>
                  </a:lnTo>
                  <a:cubicBezTo>
                    <a:pt x="2214" y="7031"/>
                    <a:pt x="2328" y="7076"/>
                    <a:pt x="2420" y="7122"/>
                  </a:cubicBezTo>
                  <a:lnTo>
                    <a:pt x="2488" y="6917"/>
                  </a:lnTo>
                  <a:cubicBezTo>
                    <a:pt x="2397" y="6894"/>
                    <a:pt x="2306" y="6848"/>
                    <a:pt x="2214" y="6802"/>
                  </a:cubicBezTo>
                  <a:close/>
                  <a:moveTo>
                    <a:pt x="4862" y="6917"/>
                  </a:moveTo>
                  <a:cubicBezTo>
                    <a:pt x="4771" y="6962"/>
                    <a:pt x="4657" y="6985"/>
                    <a:pt x="4565" y="7008"/>
                  </a:cubicBezTo>
                  <a:lnTo>
                    <a:pt x="4634" y="7213"/>
                  </a:lnTo>
                  <a:cubicBezTo>
                    <a:pt x="4725" y="7191"/>
                    <a:pt x="4839" y="7145"/>
                    <a:pt x="4931" y="7122"/>
                  </a:cubicBezTo>
                  <a:lnTo>
                    <a:pt x="4862" y="6917"/>
                  </a:lnTo>
                  <a:close/>
                  <a:moveTo>
                    <a:pt x="2785" y="7008"/>
                  </a:moveTo>
                  <a:lnTo>
                    <a:pt x="2716" y="7213"/>
                  </a:lnTo>
                  <a:cubicBezTo>
                    <a:pt x="2831" y="7236"/>
                    <a:pt x="2922" y="7259"/>
                    <a:pt x="3036" y="7282"/>
                  </a:cubicBezTo>
                  <a:lnTo>
                    <a:pt x="3082" y="7076"/>
                  </a:lnTo>
                  <a:cubicBezTo>
                    <a:pt x="2968" y="7054"/>
                    <a:pt x="2876" y="7031"/>
                    <a:pt x="2785" y="7008"/>
                  </a:cubicBezTo>
                  <a:close/>
                  <a:moveTo>
                    <a:pt x="3378" y="7122"/>
                  </a:moveTo>
                  <a:lnTo>
                    <a:pt x="3356" y="7327"/>
                  </a:lnTo>
                  <a:lnTo>
                    <a:pt x="3675" y="7327"/>
                  </a:lnTo>
                  <a:lnTo>
                    <a:pt x="3675" y="7122"/>
                  </a:lnTo>
                  <a:close/>
                  <a:moveTo>
                    <a:pt x="4269" y="7076"/>
                  </a:moveTo>
                  <a:cubicBezTo>
                    <a:pt x="4177" y="7099"/>
                    <a:pt x="4086" y="7099"/>
                    <a:pt x="3972" y="7122"/>
                  </a:cubicBezTo>
                  <a:lnTo>
                    <a:pt x="3995" y="7327"/>
                  </a:lnTo>
                  <a:cubicBezTo>
                    <a:pt x="4109" y="7305"/>
                    <a:pt x="4200" y="7305"/>
                    <a:pt x="4314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928517" y="4471503"/>
              <a:ext cx="125861" cy="125819"/>
            </a:xfrm>
            <a:custGeom>
              <a:avLst/>
              <a:gdLst/>
              <a:ahLst/>
              <a:cxnLst/>
              <a:rect l="l" t="t" r="r" b="b"/>
              <a:pathLst>
                <a:path w="3037" h="3036" extrusionOk="0">
                  <a:moveTo>
                    <a:pt x="1530" y="0"/>
                  </a:moveTo>
                  <a:cubicBezTo>
                    <a:pt x="686" y="0"/>
                    <a:pt x="1" y="685"/>
                    <a:pt x="1" y="1529"/>
                  </a:cubicBezTo>
                  <a:cubicBezTo>
                    <a:pt x="1" y="2351"/>
                    <a:pt x="686" y="3036"/>
                    <a:pt x="1530" y="3036"/>
                  </a:cubicBezTo>
                  <a:cubicBezTo>
                    <a:pt x="2352" y="3036"/>
                    <a:pt x="3037" y="2351"/>
                    <a:pt x="3037" y="1529"/>
                  </a:cubicBezTo>
                  <a:cubicBezTo>
                    <a:pt x="3037" y="685"/>
                    <a:pt x="2352" y="0"/>
                    <a:pt x="1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930424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69" y="206"/>
                    <a:pt x="2740" y="777"/>
                    <a:pt x="2740" y="1484"/>
                  </a:cubicBezTo>
                  <a:cubicBezTo>
                    <a:pt x="2740" y="2169"/>
                    <a:pt x="2169" y="2740"/>
                    <a:pt x="1484" y="2740"/>
                  </a:cubicBezTo>
                  <a:cubicBezTo>
                    <a:pt x="777" y="2740"/>
                    <a:pt x="229" y="2169"/>
                    <a:pt x="229" y="1484"/>
                  </a:cubicBezTo>
                  <a:cubicBezTo>
                    <a:pt x="229" y="777"/>
                    <a:pt x="777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283"/>
                    <a:pt x="662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6848119" y="4391063"/>
              <a:ext cx="287611" cy="286699"/>
            </a:xfrm>
            <a:custGeom>
              <a:avLst/>
              <a:gdLst/>
              <a:ahLst/>
              <a:cxnLst/>
              <a:rect l="l" t="t" r="r" b="b"/>
              <a:pathLst>
                <a:path w="6940" h="6918" extrusionOk="0">
                  <a:moveTo>
                    <a:pt x="3470" y="229"/>
                  </a:moveTo>
                  <a:cubicBezTo>
                    <a:pt x="5251" y="229"/>
                    <a:pt x="6711" y="1667"/>
                    <a:pt x="6711" y="3470"/>
                  </a:cubicBezTo>
                  <a:cubicBezTo>
                    <a:pt x="6711" y="5251"/>
                    <a:pt x="5251" y="6712"/>
                    <a:pt x="3470" y="6712"/>
                  </a:cubicBezTo>
                  <a:cubicBezTo>
                    <a:pt x="1690" y="6712"/>
                    <a:pt x="229" y="5251"/>
                    <a:pt x="229" y="3470"/>
                  </a:cubicBezTo>
                  <a:cubicBezTo>
                    <a:pt x="229" y="1667"/>
                    <a:pt x="1690" y="229"/>
                    <a:pt x="3470" y="229"/>
                  </a:cubicBezTo>
                  <a:close/>
                  <a:moveTo>
                    <a:pt x="3470" y="1"/>
                  </a:moveTo>
                  <a:cubicBezTo>
                    <a:pt x="1553" y="1"/>
                    <a:pt x="1" y="1553"/>
                    <a:pt x="1" y="3470"/>
                  </a:cubicBezTo>
                  <a:cubicBezTo>
                    <a:pt x="1" y="5365"/>
                    <a:pt x="1553" y="6917"/>
                    <a:pt x="3470" y="6917"/>
                  </a:cubicBezTo>
                  <a:cubicBezTo>
                    <a:pt x="5365" y="6917"/>
                    <a:pt x="6940" y="5365"/>
                    <a:pt x="6940" y="3470"/>
                  </a:cubicBezTo>
                  <a:cubicBezTo>
                    <a:pt x="6940" y="1553"/>
                    <a:pt x="5365" y="1"/>
                    <a:pt x="3470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6973938" y="4516883"/>
              <a:ext cx="35019" cy="3506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34" y="1"/>
                  </a:moveTo>
                  <a:cubicBezTo>
                    <a:pt x="206" y="1"/>
                    <a:pt x="0" y="206"/>
                    <a:pt x="0" y="434"/>
                  </a:cubicBezTo>
                  <a:cubicBezTo>
                    <a:pt x="0" y="663"/>
                    <a:pt x="206" y="845"/>
                    <a:pt x="434" y="845"/>
                  </a:cubicBezTo>
                  <a:cubicBezTo>
                    <a:pt x="662" y="845"/>
                    <a:pt x="845" y="663"/>
                    <a:pt x="845" y="434"/>
                  </a:cubicBezTo>
                  <a:cubicBezTo>
                    <a:pt x="845" y="206"/>
                    <a:pt x="662" y="1"/>
                    <a:pt x="434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6983387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8"/>
                    <a:pt x="92" y="389"/>
                    <a:pt x="206" y="389"/>
                  </a:cubicBezTo>
                  <a:cubicBezTo>
                    <a:pt x="297" y="389"/>
                    <a:pt x="389" y="298"/>
                    <a:pt x="389" y="206"/>
                  </a:cubicBezTo>
                  <a:cubicBezTo>
                    <a:pt x="389" y="92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6983387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021224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6945550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009869" y="4499643"/>
              <a:ext cx="17074" cy="1632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206" y="0"/>
                  </a:moveTo>
                  <a:cubicBezTo>
                    <a:pt x="155" y="0"/>
                    <a:pt x="104" y="17"/>
                    <a:pt x="69" y="52"/>
                  </a:cubicBezTo>
                  <a:cubicBezTo>
                    <a:pt x="1" y="143"/>
                    <a:pt x="1" y="257"/>
                    <a:pt x="69" y="325"/>
                  </a:cubicBezTo>
                  <a:cubicBezTo>
                    <a:pt x="104" y="371"/>
                    <a:pt x="155" y="394"/>
                    <a:pt x="206" y="394"/>
                  </a:cubicBezTo>
                  <a:cubicBezTo>
                    <a:pt x="258" y="394"/>
                    <a:pt x="309" y="371"/>
                    <a:pt x="343" y="325"/>
                  </a:cubicBezTo>
                  <a:cubicBezTo>
                    <a:pt x="412" y="257"/>
                    <a:pt x="412" y="143"/>
                    <a:pt x="343" y="52"/>
                  </a:cubicBez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6955952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18" y="0"/>
                  </a:moveTo>
                  <a:cubicBezTo>
                    <a:pt x="166" y="0"/>
                    <a:pt x="115" y="17"/>
                    <a:pt x="69" y="52"/>
                  </a:cubicBezTo>
                  <a:cubicBezTo>
                    <a:pt x="1" y="120"/>
                    <a:pt x="1" y="257"/>
                    <a:pt x="69" y="325"/>
                  </a:cubicBezTo>
                  <a:cubicBezTo>
                    <a:pt x="115" y="360"/>
                    <a:pt x="166" y="377"/>
                    <a:pt x="218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4" y="257"/>
                    <a:pt x="434" y="120"/>
                    <a:pt x="366" y="52"/>
                  </a:cubicBezTo>
                  <a:cubicBezTo>
                    <a:pt x="320" y="17"/>
                    <a:pt x="269" y="0"/>
                    <a:pt x="218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009869" y="4553559"/>
              <a:ext cx="17074" cy="15624"/>
            </a:xfrm>
            <a:custGeom>
              <a:avLst/>
              <a:gdLst/>
              <a:ahLst/>
              <a:cxnLst/>
              <a:rect l="l" t="t" r="r" b="b"/>
              <a:pathLst>
                <a:path w="412" h="377" extrusionOk="0">
                  <a:moveTo>
                    <a:pt x="206" y="0"/>
                  </a:moveTo>
                  <a:cubicBezTo>
                    <a:pt x="155" y="0"/>
                    <a:pt x="104" y="17"/>
                    <a:pt x="69" y="52"/>
                  </a:cubicBezTo>
                  <a:cubicBezTo>
                    <a:pt x="1" y="120"/>
                    <a:pt x="1" y="257"/>
                    <a:pt x="69" y="325"/>
                  </a:cubicBezTo>
                  <a:cubicBezTo>
                    <a:pt x="104" y="360"/>
                    <a:pt x="155" y="377"/>
                    <a:pt x="206" y="377"/>
                  </a:cubicBezTo>
                  <a:cubicBezTo>
                    <a:pt x="258" y="377"/>
                    <a:pt x="309" y="360"/>
                    <a:pt x="343" y="325"/>
                  </a:cubicBezTo>
                  <a:cubicBezTo>
                    <a:pt x="412" y="257"/>
                    <a:pt x="412" y="120"/>
                    <a:pt x="343" y="52"/>
                  </a:cubicBez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6955952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18" y="0"/>
                  </a:moveTo>
                  <a:cubicBezTo>
                    <a:pt x="166" y="0"/>
                    <a:pt x="115" y="17"/>
                    <a:pt x="69" y="52"/>
                  </a:cubicBezTo>
                  <a:cubicBezTo>
                    <a:pt x="1" y="143"/>
                    <a:pt x="1" y="257"/>
                    <a:pt x="69" y="325"/>
                  </a:cubicBezTo>
                  <a:cubicBezTo>
                    <a:pt x="115" y="371"/>
                    <a:pt x="166" y="394"/>
                    <a:pt x="218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4" y="257"/>
                    <a:pt x="434" y="143"/>
                    <a:pt x="366" y="52"/>
                  </a:cubicBezTo>
                  <a:cubicBezTo>
                    <a:pt x="320" y="17"/>
                    <a:pt x="269" y="0"/>
                    <a:pt x="218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6823543" y="4368394"/>
              <a:ext cx="665981" cy="162745"/>
            </a:xfrm>
            <a:custGeom>
              <a:avLst/>
              <a:gdLst/>
              <a:ahLst/>
              <a:cxnLst/>
              <a:rect l="l" t="t" r="r" b="b"/>
              <a:pathLst>
                <a:path w="16070" h="3927" extrusionOk="0">
                  <a:moveTo>
                    <a:pt x="3949" y="0"/>
                  </a:moveTo>
                  <a:cubicBezTo>
                    <a:pt x="1781" y="0"/>
                    <a:pt x="0" y="1758"/>
                    <a:pt x="0" y="3926"/>
                  </a:cubicBezTo>
                  <a:lnTo>
                    <a:pt x="228" y="3926"/>
                  </a:lnTo>
                  <a:cubicBezTo>
                    <a:pt x="228" y="1872"/>
                    <a:pt x="1895" y="206"/>
                    <a:pt x="3949" y="206"/>
                  </a:cubicBezTo>
                  <a:lnTo>
                    <a:pt x="12120" y="206"/>
                  </a:lnTo>
                  <a:cubicBezTo>
                    <a:pt x="14175" y="206"/>
                    <a:pt x="15841" y="1872"/>
                    <a:pt x="15841" y="3926"/>
                  </a:cubicBezTo>
                  <a:lnTo>
                    <a:pt x="16069" y="3926"/>
                  </a:lnTo>
                  <a:cubicBezTo>
                    <a:pt x="16069" y="1758"/>
                    <a:pt x="14312" y="0"/>
                    <a:pt x="1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51F570-14A4-B845-A703-6D0F68E4A3B8}"/>
              </a:ext>
            </a:extLst>
          </p:cNvPr>
          <p:cNvSpPr txBox="1"/>
          <p:nvPr/>
        </p:nvSpPr>
        <p:spPr>
          <a:xfrm>
            <a:off x="6019929" y="290780"/>
            <a:ext cx="3123510" cy="36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000" b="1" u="sng" dirty="0">
                <a:solidFill>
                  <a:srgbClr val="030000"/>
                </a:solidFill>
                <a:latin typeface="Calibri"/>
                <a:cs typeface="Calibri"/>
              </a:rPr>
              <a:t>GROUP 7</a:t>
            </a: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endParaRPr lang="en-US">
              <a:solidFill>
                <a:srgbClr val="404040"/>
              </a:solidFill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Viren Shashikant Chauhan</a:t>
            </a:r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Radhika Dubey</a:t>
            </a:r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Parth Hareshbhai Gabani</a:t>
            </a:r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Jogendra Prasad Gali</a:t>
            </a:r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Chinmay Hebbal</a:t>
            </a:r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Yating Huang</a:t>
            </a:r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Jaan Ashok Kesawalekar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070919-9DC2-9041-94CF-9C9D9FE345B7}"/>
              </a:ext>
            </a:extLst>
          </p:cNvPr>
          <p:cNvSpPr/>
          <p:nvPr/>
        </p:nvSpPr>
        <p:spPr>
          <a:xfrm>
            <a:off x="2312459" y="529167"/>
            <a:ext cx="3402541" cy="3122083"/>
          </a:xfrm>
          <a:prstGeom prst="ellipse">
            <a:avLst/>
          </a:prstGeom>
          <a:solidFill>
            <a:srgbClr val="6BB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AFF49-D613-9901-EC83-75608F947102}"/>
              </a:ext>
            </a:extLst>
          </p:cNvPr>
          <p:cNvSpPr/>
          <p:nvPr/>
        </p:nvSpPr>
        <p:spPr>
          <a:xfrm>
            <a:off x="2423583" y="629708"/>
            <a:ext cx="3180291" cy="2905124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8DB83-06E5-61C5-4005-6448C4B3D1D6}"/>
              </a:ext>
            </a:extLst>
          </p:cNvPr>
          <p:cNvSpPr txBox="1"/>
          <p:nvPr/>
        </p:nvSpPr>
        <p:spPr>
          <a:xfrm>
            <a:off x="2844798" y="1176444"/>
            <a:ext cx="233785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cap="all" dirty="0">
                <a:solidFill>
                  <a:schemeClr val="tx2"/>
                </a:solidFill>
                <a:latin typeface="Calibri"/>
                <a:cs typeface="Calibri"/>
              </a:rPr>
              <a:t>MIS 6346.502- BIG DATA</a:t>
            </a:r>
            <a:br>
              <a:rPr lang="en-US" sz="2200" b="1" cap="all" dirty="0">
                <a:latin typeface="Calibri"/>
                <a:cs typeface="Calibri"/>
              </a:rPr>
            </a:br>
            <a:r>
              <a:rPr lang="en-US" sz="2200" b="1" cap="all" dirty="0">
                <a:solidFill>
                  <a:schemeClr val="tx2"/>
                </a:solidFill>
                <a:latin typeface="Calibri"/>
                <a:cs typeface="Calibri"/>
              </a:rPr>
              <a:t>TRUCK Drivers Analysis and risk factors</a:t>
            </a:r>
            <a:endParaRPr lang="en-US">
              <a:solidFill>
                <a:schemeClr val="tx2"/>
              </a:solidFill>
            </a:endParaRPr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9"/>
          <p:cNvGrpSpPr/>
          <p:nvPr/>
        </p:nvGrpSpPr>
        <p:grpSpPr>
          <a:xfrm>
            <a:off x="5315590" y="3816372"/>
            <a:ext cx="3439554" cy="1003463"/>
            <a:chOff x="3621400" y="3023825"/>
            <a:chExt cx="2450875" cy="715025"/>
          </a:xfrm>
        </p:grpSpPr>
        <p:sp>
          <p:nvSpPr>
            <p:cNvPr id="363" name="Google Shape;363;p29"/>
            <p:cNvSpPr/>
            <p:nvPr/>
          </p:nvSpPr>
          <p:spPr>
            <a:xfrm>
              <a:off x="4292450" y="3591025"/>
              <a:ext cx="339550" cy="87350"/>
            </a:xfrm>
            <a:custGeom>
              <a:avLst/>
              <a:gdLst/>
              <a:ahLst/>
              <a:cxnLst/>
              <a:rect l="l" t="t" r="r" b="b"/>
              <a:pathLst>
                <a:path w="13582" h="3494" extrusionOk="0">
                  <a:moveTo>
                    <a:pt x="1393" y="1"/>
                  </a:moveTo>
                  <a:cubicBezTo>
                    <a:pt x="640" y="1"/>
                    <a:pt x="1" y="617"/>
                    <a:pt x="1" y="1393"/>
                  </a:cubicBezTo>
                  <a:lnTo>
                    <a:pt x="1" y="2124"/>
                  </a:lnTo>
                  <a:cubicBezTo>
                    <a:pt x="1" y="2877"/>
                    <a:pt x="640" y="3493"/>
                    <a:pt x="1393" y="3493"/>
                  </a:cubicBezTo>
                  <a:lnTo>
                    <a:pt x="12212" y="3493"/>
                  </a:lnTo>
                  <a:cubicBezTo>
                    <a:pt x="12966" y="3493"/>
                    <a:pt x="13582" y="2877"/>
                    <a:pt x="13582" y="2124"/>
                  </a:cubicBezTo>
                  <a:lnTo>
                    <a:pt x="13582" y="1393"/>
                  </a:lnTo>
                  <a:cubicBezTo>
                    <a:pt x="13582" y="617"/>
                    <a:pt x="12966" y="1"/>
                    <a:pt x="1221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3654500" y="3574475"/>
              <a:ext cx="1719325" cy="50825"/>
            </a:xfrm>
            <a:custGeom>
              <a:avLst/>
              <a:gdLst/>
              <a:ahLst/>
              <a:cxnLst/>
              <a:rect l="l" t="t" r="r" b="b"/>
              <a:pathLst>
                <a:path w="68773" h="2033" extrusionOk="0">
                  <a:moveTo>
                    <a:pt x="0" y="1"/>
                  </a:moveTo>
                  <a:lnTo>
                    <a:pt x="0" y="2032"/>
                  </a:lnTo>
                  <a:lnTo>
                    <a:pt x="68773" y="2032"/>
                  </a:lnTo>
                  <a:lnTo>
                    <a:pt x="68773" y="1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5404050" y="3327975"/>
              <a:ext cx="45675" cy="179775"/>
            </a:xfrm>
            <a:custGeom>
              <a:avLst/>
              <a:gdLst/>
              <a:ahLst/>
              <a:cxnLst/>
              <a:rect l="l" t="t" r="r" b="b"/>
              <a:pathLst>
                <a:path w="1827" h="7191" extrusionOk="0">
                  <a:moveTo>
                    <a:pt x="0" y="0"/>
                  </a:moveTo>
                  <a:lnTo>
                    <a:pt x="0" y="7190"/>
                  </a:lnTo>
                  <a:lnTo>
                    <a:pt x="1827" y="7190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5373800" y="3284600"/>
              <a:ext cx="75925" cy="25700"/>
            </a:xfrm>
            <a:custGeom>
              <a:avLst/>
              <a:gdLst/>
              <a:ahLst/>
              <a:cxnLst/>
              <a:rect l="l" t="t" r="r" b="b"/>
              <a:pathLst>
                <a:path w="3037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3037" y="1028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3621400" y="3046650"/>
              <a:ext cx="1782675" cy="527850"/>
            </a:xfrm>
            <a:custGeom>
              <a:avLst/>
              <a:gdLst/>
              <a:ahLst/>
              <a:cxnLst/>
              <a:rect l="l" t="t" r="r" b="b"/>
              <a:pathLst>
                <a:path w="71307" h="21114" extrusionOk="0">
                  <a:moveTo>
                    <a:pt x="1530" y="1"/>
                  </a:moveTo>
                  <a:cubicBezTo>
                    <a:pt x="685" y="1"/>
                    <a:pt x="0" y="708"/>
                    <a:pt x="0" y="1553"/>
                  </a:cubicBezTo>
                  <a:lnTo>
                    <a:pt x="0" y="19562"/>
                  </a:lnTo>
                  <a:cubicBezTo>
                    <a:pt x="0" y="20406"/>
                    <a:pt x="685" y="21114"/>
                    <a:pt x="1530" y="21114"/>
                  </a:cubicBezTo>
                  <a:lnTo>
                    <a:pt x="69777" y="21114"/>
                  </a:lnTo>
                  <a:cubicBezTo>
                    <a:pt x="70622" y="21114"/>
                    <a:pt x="71306" y="20406"/>
                    <a:pt x="71306" y="19562"/>
                  </a:cubicBezTo>
                  <a:lnTo>
                    <a:pt x="71306" y="1553"/>
                  </a:lnTo>
                  <a:cubicBezTo>
                    <a:pt x="71306" y="708"/>
                    <a:pt x="70622" y="1"/>
                    <a:pt x="69777" y="1"/>
                  </a:cubicBezTo>
                  <a:close/>
                </a:path>
              </a:pathLst>
            </a:custGeom>
            <a:solidFill>
              <a:srgbClr val="264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3664200" y="3086600"/>
              <a:ext cx="1697075" cy="447975"/>
            </a:xfrm>
            <a:custGeom>
              <a:avLst/>
              <a:gdLst/>
              <a:ahLst/>
              <a:cxnLst/>
              <a:rect l="l" t="t" r="r" b="b"/>
              <a:pathLst>
                <a:path w="67883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67883" y="17918"/>
                  </a:lnTo>
                  <a:lnTo>
                    <a:pt x="67883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4585200" y="3625275"/>
              <a:ext cx="584350" cy="25700"/>
            </a:xfrm>
            <a:custGeom>
              <a:avLst/>
              <a:gdLst/>
              <a:ahLst/>
              <a:cxnLst/>
              <a:rect l="l" t="t" r="r" b="b"/>
              <a:pathLst>
                <a:path w="23374" h="1028" extrusionOk="0">
                  <a:moveTo>
                    <a:pt x="23145" y="0"/>
                  </a:moveTo>
                  <a:cubicBezTo>
                    <a:pt x="23145" y="434"/>
                    <a:pt x="22803" y="799"/>
                    <a:pt x="22369" y="799"/>
                  </a:cubicBezTo>
                  <a:lnTo>
                    <a:pt x="0" y="799"/>
                  </a:lnTo>
                  <a:lnTo>
                    <a:pt x="0" y="1028"/>
                  </a:lnTo>
                  <a:lnTo>
                    <a:pt x="22369" y="1028"/>
                  </a:lnTo>
                  <a:cubicBezTo>
                    <a:pt x="22917" y="1028"/>
                    <a:pt x="23373" y="571"/>
                    <a:pt x="23373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3661350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28" y="17918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774325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3887300" y="3086600"/>
              <a:ext cx="5750" cy="447975"/>
            </a:xfrm>
            <a:custGeom>
              <a:avLst/>
              <a:gdLst/>
              <a:ahLst/>
              <a:cxnLst/>
              <a:rect l="l" t="t" r="r" b="b"/>
              <a:pathLst>
                <a:path w="230" h="17919" extrusionOk="0">
                  <a:moveTo>
                    <a:pt x="1" y="0"/>
                  </a:moveTo>
                  <a:lnTo>
                    <a:pt x="1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4000875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28" y="17918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4113850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4226825" y="3086600"/>
              <a:ext cx="5750" cy="447975"/>
            </a:xfrm>
            <a:custGeom>
              <a:avLst/>
              <a:gdLst/>
              <a:ahLst/>
              <a:cxnLst/>
              <a:rect l="l" t="t" r="r" b="b"/>
              <a:pathLst>
                <a:path w="230" h="17919" extrusionOk="0">
                  <a:moveTo>
                    <a:pt x="1" y="0"/>
                  </a:moveTo>
                  <a:lnTo>
                    <a:pt x="1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4340400" y="3086600"/>
              <a:ext cx="5150" cy="447975"/>
            </a:xfrm>
            <a:custGeom>
              <a:avLst/>
              <a:gdLst/>
              <a:ahLst/>
              <a:cxnLst/>
              <a:rect l="l" t="t" r="r" b="b"/>
              <a:pathLst>
                <a:path w="206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06" y="1791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4453375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1" y="0"/>
                  </a:moveTo>
                  <a:lnTo>
                    <a:pt x="1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4566350" y="3086600"/>
              <a:ext cx="5750" cy="447975"/>
            </a:xfrm>
            <a:custGeom>
              <a:avLst/>
              <a:gdLst/>
              <a:ahLst/>
              <a:cxnLst/>
              <a:rect l="l" t="t" r="r" b="b"/>
              <a:pathLst>
                <a:path w="230" h="17919" extrusionOk="0">
                  <a:moveTo>
                    <a:pt x="1" y="0"/>
                  </a:moveTo>
                  <a:lnTo>
                    <a:pt x="1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4679925" y="3086600"/>
              <a:ext cx="5150" cy="447975"/>
            </a:xfrm>
            <a:custGeom>
              <a:avLst/>
              <a:gdLst/>
              <a:ahLst/>
              <a:cxnLst/>
              <a:rect l="l" t="t" r="r" b="b"/>
              <a:pathLst>
                <a:path w="206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06" y="1791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4792900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1" y="0"/>
                  </a:moveTo>
                  <a:lnTo>
                    <a:pt x="1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4905900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28" y="17918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5018875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5132425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1" y="0"/>
                  </a:moveTo>
                  <a:lnTo>
                    <a:pt x="1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245425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28" y="17918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5358400" y="3086600"/>
              <a:ext cx="5725" cy="447975"/>
            </a:xfrm>
            <a:custGeom>
              <a:avLst/>
              <a:gdLst/>
              <a:ahLst/>
              <a:cxnLst/>
              <a:rect l="l" t="t" r="r" b="b"/>
              <a:pathLst>
                <a:path w="229" h="17919" extrusionOk="0">
                  <a:moveTo>
                    <a:pt x="0" y="0"/>
                  </a:moveTo>
                  <a:lnTo>
                    <a:pt x="0" y="17918"/>
                  </a:lnTo>
                  <a:lnTo>
                    <a:pt x="229" y="179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3664200" y="3083750"/>
              <a:ext cx="1697075" cy="5725"/>
            </a:xfrm>
            <a:custGeom>
              <a:avLst/>
              <a:gdLst/>
              <a:ahLst/>
              <a:cxnLst/>
              <a:rect l="l" t="t" r="r" b="b"/>
              <a:pathLst>
                <a:path w="67883" h="229" extrusionOk="0">
                  <a:moveTo>
                    <a:pt x="0" y="0"/>
                  </a:moveTo>
                  <a:lnTo>
                    <a:pt x="0" y="228"/>
                  </a:lnTo>
                  <a:lnTo>
                    <a:pt x="67883" y="228"/>
                  </a:lnTo>
                  <a:lnTo>
                    <a:pt x="67883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3664200" y="3531700"/>
              <a:ext cx="1697075" cy="5725"/>
            </a:xfrm>
            <a:custGeom>
              <a:avLst/>
              <a:gdLst/>
              <a:ahLst/>
              <a:cxnLst/>
              <a:rect l="l" t="t" r="r" b="b"/>
              <a:pathLst>
                <a:path w="67883" h="229" extrusionOk="0">
                  <a:moveTo>
                    <a:pt x="0" y="0"/>
                  </a:moveTo>
                  <a:lnTo>
                    <a:pt x="0" y="228"/>
                  </a:lnTo>
                  <a:lnTo>
                    <a:pt x="67883" y="228"/>
                  </a:lnTo>
                  <a:lnTo>
                    <a:pt x="67883" y="0"/>
                  </a:ln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4855675" y="3625275"/>
              <a:ext cx="139250" cy="9725"/>
            </a:xfrm>
            <a:custGeom>
              <a:avLst/>
              <a:gdLst/>
              <a:ahLst/>
              <a:cxnLst/>
              <a:rect l="l" t="t" r="r" b="b"/>
              <a:pathLst>
                <a:path w="5570" h="389" extrusionOk="0">
                  <a:moveTo>
                    <a:pt x="0" y="0"/>
                  </a:moveTo>
                  <a:lnTo>
                    <a:pt x="0" y="388"/>
                  </a:lnTo>
                  <a:lnTo>
                    <a:pt x="5570" y="388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3883875" y="3023825"/>
              <a:ext cx="304750" cy="22850"/>
            </a:xfrm>
            <a:custGeom>
              <a:avLst/>
              <a:gdLst/>
              <a:ahLst/>
              <a:cxnLst/>
              <a:rect l="l" t="t" r="r" b="b"/>
              <a:pathLst>
                <a:path w="12190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2190" y="914"/>
                  </a:lnTo>
                  <a:lnTo>
                    <a:pt x="12190" y="1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4830575" y="3023825"/>
              <a:ext cx="304725" cy="22850"/>
            </a:xfrm>
            <a:custGeom>
              <a:avLst/>
              <a:gdLst/>
              <a:ahLst/>
              <a:cxnLst/>
              <a:rect l="l" t="t" r="r" b="b"/>
              <a:pathLst>
                <a:path w="12189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2189" y="914"/>
                  </a:lnTo>
                  <a:lnTo>
                    <a:pt x="12189" y="1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695075" y="3342800"/>
              <a:ext cx="151800" cy="91325"/>
            </a:xfrm>
            <a:custGeom>
              <a:avLst/>
              <a:gdLst/>
              <a:ahLst/>
              <a:cxnLst/>
              <a:rect l="l" t="t" r="r" b="b"/>
              <a:pathLst>
                <a:path w="6072" h="3653" extrusionOk="0">
                  <a:moveTo>
                    <a:pt x="343" y="1"/>
                  </a:moveTo>
                  <a:cubicBezTo>
                    <a:pt x="160" y="1"/>
                    <a:pt x="0" y="161"/>
                    <a:pt x="0" y="320"/>
                  </a:cubicBezTo>
                  <a:lnTo>
                    <a:pt x="0" y="3333"/>
                  </a:lnTo>
                  <a:cubicBezTo>
                    <a:pt x="0" y="3516"/>
                    <a:pt x="160" y="3653"/>
                    <a:pt x="343" y="3653"/>
                  </a:cubicBezTo>
                  <a:lnTo>
                    <a:pt x="5661" y="3653"/>
                  </a:lnTo>
                  <a:cubicBezTo>
                    <a:pt x="5912" y="3653"/>
                    <a:pt x="6072" y="3425"/>
                    <a:pt x="5981" y="3219"/>
                  </a:cubicBezTo>
                  <a:lnTo>
                    <a:pt x="5227" y="686"/>
                  </a:lnTo>
                  <a:cubicBezTo>
                    <a:pt x="5045" y="275"/>
                    <a:pt x="4634" y="1"/>
                    <a:pt x="4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5490775" y="3342800"/>
              <a:ext cx="107875" cy="91325"/>
            </a:xfrm>
            <a:custGeom>
              <a:avLst/>
              <a:gdLst/>
              <a:ahLst/>
              <a:cxnLst/>
              <a:rect l="l" t="t" r="r" b="b"/>
              <a:pathLst>
                <a:path w="4315" h="3653" extrusionOk="0">
                  <a:moveTo>
                    <a:pt x="526" y="1"/>
                  </a:moveTo>
                  <a:cubicBezTo>
                    <a:pt x="229" y="1"/>
                    <a:pt x="1" y="252"/>
                    <a:pt x="1" y="526"/>
                  </a:cubicBezTo>
                  <a:lnTo>
                    <a:pt x="1" y="3128"/>
                  </a:lnTo>
                  <a:cubicBezTo>
                    <a:pt x="1" y="3425"/>
                    <a:pt x="229" y="3653"/>
                    <a:pt x="526" y="3653"/>
                  </a:cubicBezTo>
                  <a:lnTo>
                    <a:pt x="3790" y="3653"/>
                  </a:lnTo>
                  <a:cubicBezTo>
                    <a:pt x="4087" y="3653"/>
                    <a:pt x="4315" y="3425"/>
                    <a:pt x="4315" y="3128"/>
                  </a:cubicBezTo>
                  <a:lnTo>
                    <a:pt x="4315" y="526"/>
                  </a:lnTo>
                  <a:cubicBezTo>
                    <a:pt x="4315" y="252"/>
                    <a:pt x="4087" y="1"/>
                    <a:pt x="3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5495925" y="3336525"/>
              <a:ext cx="72500" cy="106175"/>
            </a:xfrm>
            <a:custGeom>
              <a:avLst/>
              <a:gdLst/>
              <a:ahLst/>
              <a:cxnLst/>
              <a:rect l="l" t="t" r="r" b="b"/>
              <a:pathLst>
                <a:path w="2900" h="4247" extrusionOk="0">
                  <a:moveTo>
                    <a:pt x="0" y="1"/>
                  </a:moveTo>
                  <a:lnTo>
                    <a:pt x="1667" y="4246"/>
                  </a:lnTo>
                  <a:lnTo>
                    <a:pt x="2899" y="4246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5543275" y="3336525"/>
              <a:ext cx="50250" cy="106175"/>
            </a:xfrm>
            <a:custGeom>
              <a:avLst/>
              <a:gdLst/>
              <a:ahLst/>
              <a:cxnLst/>
              <a:rect l="l" t="t" r="r" b="b"/>
              <a:pathLst>
                <a:path w="2010" h="4247" extrusionOk="0">
                  <a:moveTo>
                    <a:pt x="1" y="1"/>
                  </a:moveTo>
                  <a:lnTo>
                    <a:pt x="1690" y="4246"/>
                  </a:lnTo>
                  <a:lnTo>
                    <a:pt x="2010" y="424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5736150" y="3339950"/>
              <a:ext cx="82775" cy="106175"/>
            </a:xfrm>
            <a:custGeom>
              <a:avLst/>
              <a:gdLst/>
              <a:ahLst/>
              <a:cxnLst/>
              <a:rect l="l" t="t" r="r" b="b"/>
              <a:pathLst>
                <a:path w="3311" h="4247" extrusionOk="0">
                  <a:moveTo>
                    <a:pt x="1" y="1"/>
                  </a:moveTo>
                  <a:lnTo>
                    <a:pt x="1667" y="4246"/>
                  </a:lnTo>
                  <a:lnTo>
                    <a:pt x="3310" y="4246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785225" y="3339950"/>
              <a:ext cx="55950" cy="106175"/>
            </a:xfrm>
            <a:custGeom>
              <a:avLst/>
              <a:gdLst/>
              <a:ahLst/>
              <a:cxnLst/>
              <a:rect l="l" t="t" r="r" b="b"/>
              <a:pathLst>
                <a:path w="2238" h="4247" extrusionOk="0">
                  <a:moveTo>
                    <a:pt x="1" y="1"/>
                  </a:moveTo>
                  <a:lnTo>
                    <a:pt x="1690" y="4246"/>
                  </a:lnTo>
                  <a:lnTo>
                    <a:pt x="2238" y="424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5721900" y="3339950"/>
              <a:ext cx="48525" cy="106175"/>
            </a:xfrm>
            <a:custGeom>
              <a:avLst/>
              <a:gdLst/>
              <a:ahLst/>
              <a:cxnLst/>
              <a:rect l="l" t="t" r="r" b="b"/>
              <a:pathLst>
                <a:path w="1941" h="4247" extrusionOk="0">
                  <a:moveTo>
                    <a:pt x="0" y="1"/>
                  </a:moveTo>
                  <a:lnTo>
                    <a:pt x="1666" y="4246"/>
                  </a:lnTo>
                  <a:lnTo>
                    <a:pt x="1940" y="424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5449700" y="3184175"/>
              <a:ext cx="610600" cy="491350"/>
            </a:xfrm>
            <a:custGeom>
              <a:avLst/>
              <a:gdLst/>
              <a:ahLst/>
              <a:cxnLst/>
              <a:rect l="l" t="t" r="r" b="b"/>
              <a:pathLst>
                <a:path w="24424" h="19654" extrusionOk="0">
                  <a:moveTo>
                    <a:pt x="5433" y="6346"/>
                  </a:moveTo>
                  <a:cubicBezTo>
                    <a:pt x="5730" y="6346"/>
                    <a:pt x="5958" y="6597"/>
                    <a:pt x="5958" y="6871"/>
                  </a:cubicBezTo>
                  <a:lnTo>
                    <a:pt x="5958" y="9473"/>
                  </a:lnTo>
                  <a:cubicBezTo>
                    <a:pt x="5958" y="9770"/>
                    <a:pt x="5730" y="9998"/>
                    <a:pt x="5433" y="9998"/>
                  </a:cubicBezTo>
                  <a:lnTo>
                    <a:pt x="2169" y="9998"/>
                  </a:lnTo>
                  <a:cubicBezTo>
                    <a:pt x="1872" y="9998"/>
                    <a:pt x="1644" y="9770"/>
                    <a:pt x="1644" y="9473"/>
                  </a:cubicBezTo>
                  <a:lnTo>
                    <a:pt x="1644" y="6871"/>
                  </a:lnTo>
                  <a:cubicBezTo>
                    <a:pt x="1644" y="6597"/>
                    <a:pt x="1872" y="6346"/>
                    <a:pt x="2169" y="6346"/>
                  </a:cubicBezTo>
                  <a:close/>
                  <a:moveTo>
                    <a:pt x="13970" y="6346"/>
                  </a:moveTo>
                  <a:cubicBezTo>
                    <a:pt x="14449" y="6346"/>
                    <a:pt x="14860" y="6620"/>
                    <a:pt x="15042" y="7031"/>
                  </a:cubicBezTo>
                  <a:lnTo>
                    <a:pt x="15796" y="9564"/>
                  </a:lnTo>
                  <a:cubicBezTo>
                    <a:pt x="15887" y="9770"/>
                    <a:pt x="15727" y="9998"/>
                    <a:pt x="15476" y="9998"/>
                  </a:cubicBezTo>
                  <a:lnTo>
                    <a:pt x="10158" y="9998"/>
                  </a:lnTo>
                  <a:cubicBezTo>
                    <a:pt x="9975" y="9998"/>
                    <a:pt x="9815" y="9861"/>
                    <a:pt x="9815" y="9678"/>
                  </a:cubicBezTo>
                  <a:lnTo>
                    <a:pt x="9815" y="6665"/>
                  </a:lnTo>
                  <a:cubicBezTo>
                    <a:pt x="9815" y="6506"/>
                    <a:pt x="9975" y="6346"/>
                    <a:pt x="10158" y="6346"/>
                  </a:cubicBezTo>
                  <a:close/>
                  <a:moveTo>
                    <a:pt x="389" y="0"/>
                  </a:moveTo>
                  <a:cubicBezTo>
                    <a:pt x="183" y="0"/>
                    <a:pt x="1" y="183"/>
                    <a:pt x="1" y="411"/>
                  </a:cubicBezTo>
                  <a:lnTo>
                    <a:pt x="1" y="15818"/>
                  </a:lnTo>
                  <a:cubicBezTo>
                    <a:pt x="1" y="15933"/>
                    <a:pt x="23" y="16001"/>
                    <a:pt x="160" y="16001"/>
                  </a:cubicBezTo>
                  <a:lnTo>
                    <a:pt x="160" y="16549"/>
                  </a:lnTo>
                  <a:cubicBezTo>
                    <a:pt x="46" y="16549"/>
                    <a:pt x="1" y="16617"/>
                    <a:pt x="1" y="16731"/>
                  </a:cubicBezTo>
                  <a:lnTo>
                    <a:pt x="1" y="19653"/>
                  </a:lnTo>
                  <a:lnTo>
                    <a:pt x="24424" y="19653"/>
                  </a:lnTo>
                  <a:lnTo>
                    <a:pt x="24424" y="13581"/>
                  </a:lnTo>
                  <a:cubicBezTo>
                    <a:pt x="24424" y="12691"/>
                    <a:pt x="23876" y="11870"/>
                    <a:pt x="23031" y="11527"/>
                  </a:cubicBezTo>
                  <a:cubicBezTo>
                    <a:pt x="21114" y="10751"/>
                    <a:pt x="19219" y="10363"/>
                    <a:pt x="16983" y="9998"/>
                  </a:cubicBezTo>
                  <a:lnTo>
                    <a:pt x="15567" y="5889"/>
                  </a:lnTo>
                  <a:lnTo>
                    <a:pt x="17256" y="5889"/>
                  </a:lnTo>
                  <a:cubicBezTo>
                    <a:pt x="16092" y="4451"/>
                    <a:pt x="13764" y="3493"/>
                    <a:pt x="9724" y="3287"/>
                  </a:cubicBezTo>
                  <a:cubicBezTo>
                    <a:pt x="7989" y="1370"/>
                    <a:pt x="4497" y="46"/>
                    <a:pt x="389" y="0"/>
                  </a:cubicBez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5863400" y="3568200"/>
              <a:ext cx="170075" cy="57675"/>
            </a:xfrm>
            <a:custGeom>
              <a:avLst/>
              <a:gdLst/>
              <a:ahLst/>
              <a:cxnLst/>
              <a:rect l="l" t="t" r="r" b="b"/>
              <a:pathLst>
                <a:path w="6803" h="2307" extrusionOk="0">
                  <a:moveTo>
                    <a:pt x="3402" y="1"/>
                  </a:moveTo>
                  <a:cubicBezTo>
                    <a:pt x="1941" y="1"/>
                    <a:pt x="594" y="868"/>
                    <a:pt x="1" y="2215"/>
                  </a:cubicBezTo>
                  <a:lnTo>
                    <a:pt x="206" y="2306"/>
                  </a:lnTo>
                  <a:cubicBezTo>
                    <a:pt x="754" y="1051"/>
                    <a:pt x="2009" y="229"/>
                    <a:pt x="3402" y="229"/>
                  </a:cubicBezTo>
                  <a:cubicBezTo>
                    <a:pt x="4794" y="229"/>
                    <a:pt x="6050" y="1051"/>
                    <a:pt x="6597" y="2306"/>
                  </a:cubicBezTo>
                  <a:lnTo>
                    <a:pt x="6803" y="2215"/>
                  </a:lnTo>
                  <a:cubicBezTo>
                    <a:pt x="6209" y="868"/>
                    <a:pt x="4885" y="1"/>
                    <a:pt x="3402" y="1"/>
                  </a:cubicBezTo>
                  <a:close/>
                </a:path>
              </a:pathLst>
            </a:custGeom>
            <a:solidFill>
              <a:srgbClr val="D2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5449700" y="3263500"/>
              <a:ext cx="243125" cy="5725"/>
            </a:xfrm>
            <a:custGeom>
              <a:avLst/>
              <a:gdLst/>
              <a:ahLst/>
              <a:cxnLst/>
              <a:rect l="l" t="t" r="r" b="b"/>
              <a:pathLst>
                <a:path w="9725" h="229" extrusionOk="0">
                  <a:moveTo>
                    <a:pt x="1" y="0"/>
                  </a:moveTo>
                  <a:lnTo>
                    <a:pt x="1" y="228"/>
                  </a:lnTo>
                  <a:lnTo>
                    <a:pt x="9724" y="228"/>
                  </a:lnTo>
                  <a:lnTo>
                    <a:pt x="9724" y="0"/>
                  </a:lnTo>
                  <a:close/>
                </a:path>
              </a:pathLst>
            </a:custGeom>
            <a:solidFill>
              <a:srgbClr val="D2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5449700" y="3329125"/>
              <a:ext cx="389200" cy="5150"/>
            </a:xfrm>
            <a:custGeom>
              <a:avLst/>
              <a:gdLst/>
              <a:ahLst/>
              <a:cxnLst/>
              <a:rect l="l" t="t" r="r" b="b"/>
              <a:pathLst>
                <a:path w="15568" h="206" extrusionOk="0">
                  <a:moveTo>
                    <a:pt x="1" y="0"/>
                  </a:moveTo>
                  <a:lnTo>
                    <a:pt x="1" y="206"/>
                  </a:lnTo>
                  <a:lnTo>
                    <a:pt x="15567" y="206"/>
                  </a:lnTo>
                  <a:lnTo>
                    <a:pt x="15567" y="0"/>
                  </a:lnTo>
                  <a:close/>
                </a:path>
              </a:pathLst>
            </a:custGeom>
            <a:solidFill>
              <a:srgbClr val="D2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5453700" y="3581325"/>
              <a:ext cx="446250" cy="5750"/>
            </a:xfrm>
            <a:custGeom>
              <a:avLst/>
              <a:gdLst/>
              <a:ahLst/>
              <a:cxnLst/>
              <a:rect l="l" t="t" r="r" b="b"/>
              <a:pathLst>
                <a:path w="17850" h="230" extrusionOk="0">
                  <a:moveTo>
                    <a:pt x="0" y="1"/>
                  </a:moveTo>
                  <a:lnTo>
                    <a:pt x="0" y="229"/>
                  </a:lnTo>
                  <a:lnTo>
                    <a:pt x="17850" y="229"/>
                  </a:lnTo>
                  <a:lnTo>
                    <a:pt x="17850" y="1"/>
                  </a:lnTo>
                  <a:close/>
                </a:path>
              </a:pathLst>
            </a:custGeom>
            <a:solidFill>
              <a:srgbClr val="D2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5647700" y="3331975"/>
              <a:ext cx="5750" cy="252225"/>
            </a:xfrm>
            <a:custGeom>
              <a:avLst/>
              <a:gdLst/>
              <a:ahLst/>
              <a:cxnLst/>
              <a:rect l="l" t="t" r="r" b="b"/>
              <a:pathLst>
                <a:path w="230" h="10089" extrusionOk="0">
                  <a:moveTo>
                    <a:pt x="1" y="0"/>
                  </a:moveTo>
                  <a:lnTo>
                    <a:pt x="1" y="10089"/>
                  </a:lnTo>
                  <a:lnTo>
                    <a:pt x="229" y="1008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D2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6038600" y="3584175"/>
              <a:ext cx="33675" cy="91900"/>
            </a:xfrm>
            <a:custGeom>
              <a:avLst/>
              <a:gdLst/>
              <a:ahLst/>
              <a:cxnLst/>
              <a:rect l="l" t="t" r="r" b="b"/>
              <a:pathLst>
                <a:path w="1347" h="3676" extrusionOk="0">
                  <a:moveTo>
                    <a:pt x="457" y="1"/>
                  </a:moveTo>
                  <a:cubicBezTo>
                    <a:pt x="206" y="1"/>
                    <a:pt x="0" y="206"/>
                    <a:pt x="0" y="457"/>
                  </a:cubicBezTo>
                  <a:lnTo>
                    <a:pt x="0" y="3219"/>
                  </a:lnTo>
                  <a:cubicBezTo>
                    <a:pt x="0" y="3470"/>
                    <a:pt x="206" y="3676"/>
                    <a:pt x="457" y="3676"/>
                  </a:cubicBezTo>
                  <a:lnTo>
                    <a:pt x="890" y="3676"/>
                  </a:lnTo>
                  <a:cubicBezTo>
                    <a:pt x="1142" y="3676"/>
                    <a:pt x="1347" y="3470"/>
                    <a:pt x="1347" y="3219"/>
                  </a:cubicBezTo>
                  <a:lnTo>
                    <a:pt x="1347" y="457"/>
                  </a:lnTo>
                  <a:cubicBezTo>
                    <a:pt x="1347" y="206"/>
                    <a:pt x="1142" y="1"/>
                    <a:pt x="890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6038600" y="3534550"/>
              <a:ext cx="10850" cy="31400"/>
            </a:xfrm>
            <a:custGeom>
              <a:avLst/>
              <a:gdLst/>
              <a:ahLst/>
              <a:cxnLst/>
              <a:rect l="l" t="t" r="r" b="b"/>
              <a:pathLst>
                <a:path w="434" h="1256" extrusionOk="0">
                  <a:moveTo>
                    <a:pt x="228" y="0"/>
                  </a:moveTo>
                  <a:cubicBezTo>
                    <a:pt x="114" y="0"/>
                    <a:pt x="0" y="274"/>
                    <a:pt x="0" y="639"/>
                  </a:cubicBezTo>
                  <a:cubicBezTo>
                    <a:pt x="0" y="982"/>
                    <a:pt x="114" y="1256"/>
                    <a:pt x="228" y="1256"/>
                  </a:cubicBezTo>
                  <a:cubicBezTo>
                    <a:pt x="343" y="1256"/>
                    <a:pt x="434" y="982"/>
                    <a:pt x="434" y="639"/>
                  </a:cubicBezTo>
                  <a:cubicBezTo>
                    <a:pt x="434" y="274"/>
                    <a:pt x="343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5998650" y="3409575"/>
              <a:ext cx="17150" cy="79900"/>
            </a:xfrm>
            <a:custGeom>
              <a:avLst/>
              <a:gdLst/>
              <a:ahLst/>
              <a:cxnLst/>
              <a:rect l="l" t="t" r="r" b="b"/>
              <a:pathLst>
                <a:path w="686" h="3196" extrusionOk="0">
                  <a:moveTo>
                    <a:pt x="0" y="0"/>
                  </a:moveTo>
                  <a:lnTo>
                    <a:pt x="0" y="229"/>
                  </a:lnTo>
                  <a:lnTo>
                    <a:pt x="274" y="229"/>
                  </a:lnTo>
                  <a:cubicBezTo>
                    <a:pt x="388" y="229"/>
                    <a:pt x="457" y="297"/>
                    <a:pt x="457" y="411"/>
                  </a:cubicBezTo>
                  <a:lnTo>
                    <a:pt x="457" y="3196"/>
                  </a:lnTo>
                  <a:lnTo>
                    <a:pt x="685" y="3196"/>
                  </a:lnTo>
                  <a:lnTo>
                    <a:pt x="685" y="411"/>
                  </a:lnTo>
                  <a:cubicBezTo>
                    <a:pt x="685" y="183"/>
                    <a:pt x="503" y="0"/>
                    <a:pt x="274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5991800" y="3388450"/>
              <a:ext cx="12000" cy="49100"/>
            </a:xfrm>
            <a:custGeom>
              <a:avLst/>
              <a:gdLst/>
              <a:ahLst/>
              <a:cxnLst/>
              <a:rect l="l" t="t" r="r" b="b"/>
              <a:pathLst>
                <a:path w="480" h="1964" extrusionOk="0">
                  <a:moveTo>
                    <a:pt x="1" y="1"/>
                  </a:moveTo>
                  <a:lnTo>
                    <a:pt x="1" y="1964"/>
                  </a:lnTo>
                  <a:cubicBezTo>
                    <a:pt x="274" y="1964"/>
                    <a:pt x="480" y="1758"/>
                    <a:pt x="480" y="1507"/>
                  </a:cubicBezTo>
                  <a:lnTo>
                    <a:pt x="480" y="435"/>
                  </a:lnTo>
                  <a:cubicBezTo>
                    <a:pt x="480" y="206"/>
                    <a:pt x="274" y="1"/>
                    <a:pt x="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6005500" y="3480325"/>
              <a:ext cx="14850" cy="14875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7" y="1"/>
                  </a:moveTo>
                  <a:cubicBezTo>
                    <a:pt x="137" y="1"/>
                    <a:pt x="0" y="138"/>
                    <a:pt x="0" y="298"/>
                  </a:cubicBezTo>
                  <a:cubicBezTo>
                    <a:pt x="0" y="457"/>
                    <a:pt x="137" y="594"/>
                    <a:pt x="297" y="594"/>
                  </a:cubicBezTo>
                  <a:cubicBezTo>
                    <a:pt x="457" y="594"/>
                    <a:pt x="594" y="457"/>
                    <a:pt x="594" y="298"/>
                  </a:cubicBezTo>
                  <a:cubicBezTo>
                    <a:pt x="594" y="138"/>
                    <a:pt x="457" y="1"/>
                    <a:pt x="297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854275" y="3350800"/>
              <a:ext cx="12000" cy="66775"/>
            </a:xfrm>
            <a:custGeom>
              <a:avLst/>
              <a:gdLst/>
              <a:ahLst/>
              <a:cxnLst/>
              <a:rect l="l" t="t" r="r" b="b"/>
              <a:pathLst>
                <a:path w="480" h="2671" extrusionOk="0">
                  <a:moveTo>
                    <a:pt x="1" y="0"/>
                  </a:moveTo>
                  <a:lnTo>
                    <a:pt x="1" y="708"/>
                  </a:lnTo>
                  <a:lnTo>
                    <a:pt x="1" y="1986"/>
                  </a:lnTo>
                  <a:lnTo>
                    <a:pt x="1" y="2671"/>
                  </a:lnTo>
                  <a:cubicBezTo>
                    <a:pt x="252" y="2671"/>
                    <a:pt x="480" y="2466"/>
                    <a:pt x="480" y="2237"/>
                  </a:cubicBezTo>
                  <a:lnTo>
                    <a:pt x="480" y="1530"/>
                  </a:lnTo>
                  <a:lnTo>
                    <a:pt x="480" y="1165"/>
                  </a:lnTo>
                  <a:lnTo>
                    <a:pt x="480" y="457"/>
                  </a:lnTo>
                  <a:cubicBezTo>
                    <a:pt x="480" y="206"/>
                    <a:pt x="252" y="23"/>
                    <a:pt x="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5710475" y="3342800"/>
              <a:ext cx="16575" cy="91325"/>
            </a:xfrm>
            <a:custGeom>
              <a:avLst/>
              <a:gdLst/>
              <a:ahLst/>
              <a:cxnLst/>
              <a:rect l="l" t="t" r="r" b="b"/>
              <a:pathLst>
                <a:path w="663" h="3653" extrusionOk="0">
                  <a:moveTo>
                    <a:pt x="1" y="1"/>
                  </a:moveTo>
                  <a:lnTo>
                    <a:pt x="1" y="3653"/>
                  </a:lnTo>
                  <a:lnTo>
                    <a:pt x="663" y="36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5713900" y="3139675"/>
              <a:ext cx="5175" cy="158075"/>
            </a:xfrm>
            <a:custGeom>
              <a:avLst/>
              <a:gdLst/>
              <a:ahLst/>
              <a:cxnLst/>
              <a:rect l="l" t="t" r="r" b="b"/>
              <a:pathLst>
                <a:path w="207" h="6323" extrusionOk="0">
                  <a:moveTo>
                    <a:pt x="1" y="0"/>
                  </a:moveTo>
                  <a:lnTo>
                    <a:pt x="1" y="6323"/>
                  </a:lnTo>
                  <a:lnTo>
                    <a:pt x="206" y="632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5453700" y="3595025"/>
              <a:ext cx="430275" cy="5725"/>
            </a:xfrm>
            <a:custGeom>
              <a:avLst/>
              <a:gdLst/>
              <a:ahLst/>
              <a:cxnLst/>
              <a:rect l="l" t="t" r="r" b="b"/>
              <a:pathLst>
                <a:path w="17211" h="229" extrusionOk="0">
                  <a:moveTo>
                    <a:pt x="0" y="1"/>
                  </a:moveTo>
                  <a:lnTo>
                    <a:pt x="0" y="229"/>
                  </a:lnTo>
                  <a:lnTo>
                    <a:pt x="17211" y="229"/>
                  </a:lnTo>
                  <a:lnTo>
                    <a:pt x="17211" y="1"/>
                  </a:lnTo>
                  <a:close/>
                </a:path>
              </a:pathLst>
            </a:custGeom>
            <a:solidFill>
              <a:srgbClr val="D2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5695650" y="3472350"/>
              <a:ext cx="37675" cy="15425"/>
            </a:xfrm>
            <a:custGeom>
              <a:avLst/>
              <a:gdLst/>
              <a:ahLst/>
              <a:cxnLst/>
              <a:rect l="l" t="t" r="r" b="b"/>
              <a:pathLst>
                <a:path w="1507" h="617" extrusionOk="0">
                  <a:moveTo>
                    <a:pt x="297" y="0"/>
                  </a:moveTo>
                  <a:cubicBezTo>
                    <a:pt x="137" y="0"/>
                    <a:pt x="0" y="137"/>
                    <a:pt x="0" y="320"/>
                  </a:cubicBezTo>
                  <a:cubicBezTo>
                    <a:pt x="0" y="480"/>
                    <a:pt x="137" y="617"/>
                    <a:pt x="297" y="617"/>
                  </a:cubicBezTo>
                  <a:lnTo>
                    <a:pt x="1187" y="617"/>
                  </a:lnTo>
                  <a:cubicBezTo>
                    <a:pt x="1370" y="617"/>
                    <a:pt x="1507" y="480"/>
                    <a:pt x="1507" y="320"/>
                  </a:cubicBezTo>
                  <a:cubicBezTo>
                    <a:pt x="1507" y="137"/>
                    <a:pt x="1370" y="0"/>
                    <a:pt x="1187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5710475" y="3289175"/>
              <a:ext cx="12025" cy="12575"/>
            </a:xfrm>
            <a:custGeom>
              <a:avLst/>
              <a:gdLst/>
              <a:ahLst/>
              <a:cxnLst/>
              <a:rect l="l" t="t" r="r" b="b"/>
              <a:pathLst>
                <a:path w="481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480" y="388"/>
                    <a:pt x="480" y="251"/>
                  </a:cubicBezTo>
                  <a:cubicBezTo>
                    <a:pt x="480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5859975" y="3508300"/>
              <a:ext cx="63375" cy="5725"/>
            </a:xfrm>
            <a:custGeom>
              <a:avLst/>
              <a:gdLst/>
              <a:ahLst/>
              <a:cxnLst/>
              <a:rect l="l" t="t" r="r" b="b"/>
              <a:pathLst>
                <a:path w="2535" h="229" extrusionOk="0">
                  <a:moveTo>
                    <a:pt x="1" y="0"/>
                  </a:moveTo>
                  <a:lnTo>
                    <a:pt x="1" y="228"/>
                  </a:lnTo>
                  <a:lnTo>
                    <a:pt x="2535" y="228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D2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5859975" y="3522000"/>
              <a:ext cx="63375" cy="5725"/>
            </a:xfrm>
            <a:custGeom>
              <a:avLst/>
              <a:gdLst/>
              <a:ahLst/>
              <a:cxnLst/>
              <a:rect l="l" t="t" r="r" b="b"/>
              <a:pathLst>
                <a:path w="2535" h="229" extrusionOk="0">
                  <a:moveTo>
                    <a:pt x="1" y="0"/>
                  </a:moveTo>
                  <a:lnTo>
                    <a:pt x="1" y="228"/>
                  </a:lnTo>
                  <a:lnTo>
                    <a:pt x="2535" y="228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D2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5859975" y="3535675"/>
              <a:ext cx="63375" cy="5750"/>
            </a:xfrm>
            <a:custGeom>
              <a:avLst/>
              <a:gdLst/>
              <a:ahLst/>
              <a:cxnLst/>
              <a:rect l="l" t="t" r="r" b="b"/>
              <a:pathLst>
                <a:path w="2535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5" y="229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D21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5843425" y="3357650"/>
              <a:ext cx="13725" cy="5725"/>
            </a:xfrm>
            <a:custGeom>
              <a:avLst/>
              <a:gdLst/>
              <a:ahLst/>
              <a:cxnLst/>
              <a:rect l="l" t="t" r="r" b="b"/>
              <a:pathLst>
                <a:path w="549" h="229" extrusionOk="0">
                  <a:moveTo>
                    <a:pt x="1" y="0"/>
                  </a:moveTo>
                  <a:lnTo>
                    <a:pt x="1" y="229"/>
                  </a:lnTo>
                  <a:lnTo>
                    <a:pt x="549" y="229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5870825" y="3584175"/>
              <a:ext cx="155250" cy="154675"/>
            </a:xfrm>
            <a:custGeom>
              <a:avLst/>
              <a:gdLst/>
              <a:ahLst/>
              <a:cxnLst/>
              <a:rect l="l" t="t" r="r" b="b"/>
              <a:pathLst>
                <a:path w="6210" h="6187" extrusionOk="0">
                  <a:moveTo>
                    <a:pt x="3105" y="1"/>
                  </a:moveTo>
                  <a:cubicBezTo>
                    <a:pt x="1393" y="1"/>
                    <a:pt x="1" y="1370"/>
                    <a:pt x="1" y="3082"/>
                  </a:cubicBezTo>
                  <a:cubicBezTo>
                    <a:pt x="1" y="4794"/>
                    <a:pt x="1393" y="6187"/>
                    <a:pt x="3105" y="6187"/>
                  </a:cubicBezTo>
                  <a:cubicBezTo>
                    <a:pt x="4817" y="6187"/>
                    <a:pt x="6209" y="4794"/>
                    <a:pt x="6209" y="3082"/>
                  </a:cubicBezTo>
                  <a:cubicBezTo>
                    <a:pt x="6209" y="1370"/>
                    <a:pt x="4817" y="1"/>
                    <a:pt x="3105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5899925" y="3612725"/>
              <a:ext cx="97025" cy="97600"/>
            </a:xfrm>
            <a:custGeom>
              <a:avLst/>
              <a:gdLst/>
              <a:ahLst/>
              <a:cxnLst/>
              <a:rect l="l" t="t" r="r" b="b"/>
              <a:pathLst>
                <a:path w="3881" h="3904" extrusionOk="0">
                  <a:moveTo>
                    <a:pt x="1941" y="0"/>
                  </a:moveTo>
                  <a:cubicBezTo>
                    <a:pt x="868" y="0"/>
                    <a:pt x="1" y="868"/>
                    <a:pt x="1" y="1940"/>
                  </a:cubicBezTo>
                  <a:cubicBezTo>
                    <a:pt x="1" y="3013"/>
                    <a:pt x="868" y="3903"/>
                    <a:pt x="1941" y="3903"/>
                  </a:cubicBezTo>
                  <a:cubicBezTo>
                    <a:pt x="3014" y="3903"/>
                    <a:pt x="3881" y="3013"/>
                    <a:pt x="3881" y="1940"/>
                  </a:cubicBezTo>
                  <a:cubicBezTo>
                    <a:pt x="3881" y="868"/>
                    <a:pt x="3014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5935300" y="3648100"/>
              <a:ext cx="26850" cy="26850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26" y="0"/>
                  </a:moveTo>
                  <a:cubicBezTo>
                    <a:pt x="229" y="0"/>
                    <a:pt x="1" y="229"/>
                    <a:pt x="1" y="525"/>
                  </a:cubicBezTo>
                  <a:cubicBezTo>
                    <a:pt x="1" y="822"/>
                    <a:pt x="229" y="1073"/>
                    <a:pt x="526" y="1073"/>
                  </a:cubicBezTo>
                  <a:cubicBezTo>
                    <a:pt x="823" y="1073"/>
                    <a:pt x="1074" y="822"/>
                    <a:pt x="1074" y="525"/>
                  </a:cubicBezTo>
                  <a:cubicBezTo>
                    <a:pt x="1074" y="229"/>
                    <a:pt x="823" y="0"/>
                    <a:pt x="526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5942150" y="36258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5942150" y="3684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5971250" y="36549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5913050" y="36549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5962125" y="36344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86" y="1"/>
                  </a:moveTo>
                  <a:cubicBezTo>
                    <a:pt x="223" y="1"/>
                    <a:pt x="160" y="23"/>
                    <a:pt x="115" y="69"/>
                  </a:cubicBezTo>
                  <a:cubicBezTo>
                    <a:pt x="1" y="183"/>
                    <a:pt x="1" y="343"/>
                    <a:pt x="115" y="434"/>
                  </a:cubicBezTo>
                  <a:cubicBezTo>
                    <a:pt x="160" y="480"/>
                    <a:pt x="223" y="503"/>
                    <a:pt x="286" y="503"/>
                  </a:cubicBezTo>
                  <a:cubicBezTo>
                    <a:pt x="349" y="503"/>
                    <a:pt x="412" y="480"/>
                    <a:pt x="457" y="434"/>
                  </a:cubicBezTo>
                  <a:cubicBezTo>
                    <a:pt x="548" y="343"/>
                    <a:pt x="548" y="183"/>
                    <a:pt x="457" y="69"/>
                  </a:cubicBezTo>
                  <a:cubicBezTo>
                    <a:pt x="412" y="2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5921050" y="3676050"/>
              <a:ext cx="13725" cy="12450"/>
            </a:xfrm>
            <a:custGeom>
              <a:avLst/>
              <a:gdLst/>
              <a:ahLst/>
              <a:cxnLst/>
              <a:rect l="l" t="t" r="r" b="b"/>
              <a:pathLst>
                <a:path w="549" h="498" extrusionOk="0">
                  <a:moveTo>
                    <a:pt x="266" y="1"/>
                  </a:moveTo>
                  <a:cubicBezTo>
                    <a:pt x="200" y="1"/>
                    <a:pt x="137" y="24"/>
                    <a:pt x="92" y="69"/>
                  </a:cubicBezTo>
                  <a:cubicBezTo>
                    <a:pt x="0" y="161"/>
                    <a:pt x="0" y="320"/>
                    <a:pt x="92" y="412"/>
                  </a:cubicBezTo>
                  <a:cubicBezTo>
                    <a:pt x="137" y="469"/>
                    <a:pt x="200" y="497"/>
                    <a:pt x="266" y="497"/>
                  </a:cubicBezTo>
                  <a:cubicBezTo>
                    <a:pt x="331" y="497"/>
                    <a:pt x="400" y="469"/>
                    <a:pt x="457" y="412"/>
                  </a:cubicBezTo>
                  <a:cubicBezTo>
                    <a:pt x="548" y="320"/>
                    <a:pt x="548" y="161"/>
                    <a:pt x="457" y="69"/>
                  </a:cubicBezTo>
                  <a:cubicBezTo>
                    <a:pt x="400" y="24"/>
                    <a:pt x="331" y="1"/>
                    <a:pt x="266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5962125" y="3676050"/>
              <a:ext cx="13725" cy="12450"/>
            </a:xfrm>
            <a:custGeom>
              <a:avLst/>
              <a:gdLst/>
              <a:ahLst/>
              <a:cxnLst/>
              <a:rect l="l" t="t" r="r" b="b"/>
              <a:pathLst>
                <a:path w="549" h="498" extrusionOk="0">
                  <a:moveTo>
                    <a:pt x="286" y="1"/>
                  </a:moveTo>
                  <a:cubicBezTo>
                    <a:pt x="223" y="1"/>
                    <a:pt x="160" y="24"/>
                    <a:pt x="115" y="69"/>
                  </a:cubicBezTo>
                  <a:cubicBezTo>
                    <a:pt x="1" y="161"/>
                    <a:pt x="1" y="320"/>
                    <a:pt x="115" y="412"/>
                  </a:cubicBezTo>
                  <a:cubicBezTo>
                    <a:pt x="160" y="469"/>
                    <a:pt x="223" y="497"/>
                    <a:pt x="286" y="497"/>
                  </a:cubicBezTo>
                  <a:cubicBezTo>
                    <a:pt x="349" y="497"/>
                    <a:pt x="412" y="469"/>
                    <a:pt x="457" y="412"/>
                  </a:cubicBezTo>
                  <a:cubicBezTo>
                    <a:pt x="548" y="320"/>
                    <a:pt x="548" y="161"/>
                    <a:pt x="457" y="69"/>
                  </a:cubicBezTo>
                  <a:cubicBezTo>
                    <a:pt x="412" y="24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5921050" y="36344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66" y="1"/>
                  </a:moveTo>
                  <a:cubicBezTo>
                    <a:pt x="200" y="1"/>
                    <a:pt x="137" y="23"/>
                    <a:pt x="92" y="69"/>
                  </a:cubicBezTo>
                  <a:cubicBezTo>
                    <a:pt x="0" y="183"/>
                    <a:pt x="0" y="343"/>
                    <a:pt x="92" y="434"/>
                  </a:cubicBezTo>
                  <a:cubicBezTo>
                    <a:pt x="137" y="480"/>
                    <a:pt x="200" y="503"/>
                    <a:pt x="266" y="503"/>
                  </a:cubicBezTo>
                  <a:cubicBezTo>
                    <a:pt x="331" y="503"/>
                    <a:pt x="400" y="480"/>
                    <a:pt x="457" y="434"/>
                  </a:cubicBezTo>
                  <a:cubicBezTo>
                    <a:pt x="548" y="343"/>
                    <a:pt x="548" y="183"/>
                    <a:pt x="457" y="69"/>
                  </a:cubicBezTo>
                  <a:cubicBezTo>
                    <a:pt x="400" y="23"/>
                    <a:pt x="331" y="1"/>
                    <a:pt x="266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5899350" y="3612150"/>
              <a:ext cx="98175" cy="98175"/>
            </a:xfrm>
            <a:custGeom>
              <a:avLst/>
              <a:gdLst/>
              <a:ahLst/>
              <a:cxnLst/>
              <a:rect l="l" t="t" r="r" b="b"/>
              <a:pathLst>
                <a:path w="3927" h="3927" extrusionOk="0">
                  <a:moveTo>
                    <a:pt x="1964" y="229"/>
                  </a:moveTo>
                  <a:cubicBezTo>
                    <a:pt x="2923" y="229"/>
                    <a:pt x="3699" y="1005"/>
                    <a:pt x="3699" y="1963"/>
                  </a:cubicBezTo>
                  <a:cubicBezTo>
                    <a:pt x="3699" y="2922"/>
                    <a:pt x="2923" y="3721"/>
                    <a:pt x="1964" y="3721"/>
                  </a:cubicBezTo>
                  <a:cubicBezTo>
                    <a:pt x="1005" y="3721"/>
                    <a:pt x="229" y="2922"/>
                    <a:pt x="229" y="1963"/>
                  </a:cubicBezTo>
                  <a:cubicBezTo>
                    <a:pt x="229" y="1005"/>
                    <a:pt x="1005" y="229"/>
                    <a:pt x="1964" y="229"/>
                  </a:cubicBezTo>
                  <a:close/>
                  <a:moveTo>
                    <a:pt x="1964" y="0"/>
                  </a:moveTo>
                  <a:cubicBezTo>
                    <a:pt x="891" y="0"/>
                    <a:pt x="1" y="891"/>
                    <a:pt x="1" y="1963"/>
                  </a:cubicBezTo>
                  <a:cubicBezTo>
                    <a:pt x="1" y="3059"/>
                    <a:pt x="891" y="3926"/>
                    <a:pt x="1964" y="3926"/>
                  </a:cubicBezTo>
                  <a:cubicBezTo>
                    <a:pt x="3037" y="3926"/>
                    <a:pt x="3927" y="3059"/>
                    <a:pt x="3927" y="1963"/>
                  </a:cubicBezTo>
                  <a:cubicBezTo>
                    <a:pt x="3927" y="891"/>
                    <a:pt x="3037" y="0"/>
                    <a:pt x="1964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5206600" y="3584175"/>
              <a:ext cx="154675" cy="154675"/>
            </a:xfrm>
            <a:custGeom>
              <a:avLst/>
              <a:gdLst/>
              <a:ahLst/>
              <a:cxnLst/>
              <a:rect l="l" t="t" r="r" b="b"/>
              <a:pathLst>
                <a:path w="6187" h="6187" extrusionOk="0">
                  <a:moveTo>
                    <a:pt x="3105" y="1"/>
                  </a:moveTo>
                  <a:cubicBezTo>
                    <a:pt x="1393" y="1"/>
                    <a:pt x="1" y="1370"/>
                    <a:pt x="1" y="3082"/>
                  </a:cubicBezTo>
                  <a:cubicBezTo>
                    <a:pt x="1" y="4794"/>
                    <a:pt x="1393" y="6187"/>
                    <a:pt x="3105" y="6187"/>
                  </a:cubicBezTo>
                  <a:cubicBezTo>
                    <a:pt x="4817" y="6187"/>
                    <a:pt x="6187" y="4794"/>
                    <a:pt x="6187" y="3082"/>
                  </a:cubicBezTo>
                  <a:cubicBezTo>
                    <a:pt x="6187" y="1370"/>
                    <a:pt x="4817" y="1"/>
                    <a:pt x="3105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5235150" y="3612725"/>
              <a:ext cx="97600" cy="97600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63" y="0"/>
                  </a:moveTo>
                  <a:cubicBezTo>
                    <a:pt x="890" y="0"/>
                    <a:pt x="0" y="868"/>
                    <a:pt x="0" y="1940"/>
                  </a:cubicBezTo>
                  <a:cubicBezTo>
                    <a:pt x="0" y="3013"/>
                    <a:pt x="890" y="3903"/>
                    <a:pt x="1963" y="3903"/>
                  </a:cubicBezTo>
                  <a:cubicBezTo>
                    <a:pt x="3036" y="3903"/>
                    <a:pt x="3903" y="3013"/>
                    <a:pt x="3903" y="1940"/>
                  </a:cubicBezTo>
                  <a:cubicBezTo>
                    <a:pt x="3903" y="868"/>
                    <a:pt x="3036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5270525" y="3648100"/>
              <a:ext cx="26850" cy="26850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48" y="0"/>
                  </a:moveTo>
                  <a:cubicBezTo>
                    <a:pt x="251" y="0"/>
                    <a:pt x="0" y="229"/>
                    <a:pt x="0" y="525"/>
                  </a:cubicBezTo>
                  <a:cubicBezTo>
                    <a:pt x="0" y="822"/>
                    <a:pt x="251" y="1073"/>
                    <a:pt x="548" y="1073"/>
                  </a:cubicBezTo>
                  <a:cubicBezTo>
                    <a:pt x="845" y="1073"/>
                    <a:pt x="1073" y="822"/>
                    <a:pt x="1073" y="525"/>
                  </a:cubicBezTo>
                  <a:cubicBezTo>
                    <a:pt x="1073" y="229"/>
                    <a:pt x="845" y="0"/>
                    <a:pt x="548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5277950" y="36258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5277950" y="3684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5307050" y="36549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5248275" y="36549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5297900" y="36344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63" y="1"/>
                  </a:moveTo>
                  <a:cubicBezTo>
                    <a:pt x="201" y="1"/>
                    <a:pt x="138" y="23"/>
                    <a:pt x="92" y="69"/>
                  </a:cubicBezTo>
                  <a:cubicBezTo>
                    <a:pt x="1" y="183"/>
                    <a:pt x="1" y="343"/>
                    <a:pt x="92" y="434"/>
                  </a:cubicBezTo>
                  <a:cubicBezTo>
                    <a:pt x="138" y="480"/>
                    <a:pt x="201" y="503"/>
                    <a:pt x="263" y="503"/>
                  </a:cubicBezTo>
                  <a:cubicBezTo>
                    <a:pt x="326" y="503"/>
                    <a:pt x="389" y="480"/>
                    <a:pt x="435" y="434"/>
                  </a:cubicBezTo>
                  <a:cubicBezTo>
                    <a:pt x="549" y="343"/>
                    <a:pt x="549" y="183"/>
                    <a:pt x="435" y="69"/>
                  </a:cubicBezTo>
                  <a:cubicBezTo>
                    <a:pt x="389" y="23"/>
                    <a:pt x="326" y="1"/>
                    <a:pt x="26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5256250" y="3676050"/>
              <a:ext cx="13725" cy="12450"/>
            </a:xfrm>
            <a:custGeom>
              <a:avLst/>
              <a:gdLst/>
              <a:ahLst/>
              <a:cxnLst/>
              <a:rect l="l" t="t" r="r" b="b"/>
              <a:pathLst>
                <a:path w="549" h="498" extrusionOk="0">
                  <a:moveTo>
                    <a:pt x="286" y="1"/>
                  </a:moveTo>
                  <a:cubicBezTo>
                    <a:pt x="223" y="1"/>
                    <a:pt x="161" y="24"/>
                    <a:pt x="115" y="69"/>
                  </a:cubicBezTo>
                  <a:cubicBezTo>
                    <a:pt x="1" y="161"/>
                    <a:pt x="1" y="320"/>
                    <a:pt x="115" y="412"/>
                  </a:cubicBezTo>
                  <a:cubicBezTo>
                    <a:pt x="161" y="469"/>
                    <a:pt x="223" y="497"/>
                    <a:pt x="286" y="497"/>
                  </a:cubicBezTo>
                  <a:cubicBezTo>
                    <a:pt x="349" y="497"/>
                    <a:pt x="412" y="469"/>
                    <a:pt x="457" y="412"/>
                  </a:cubicBezTo>
                  <a:cubicBezTo>
                    <a:pt x="549" y="320"/>
                    <a:pt x="549" y="161"/>
                    <a:pt x="457" y="69"/>
                  </a:cubicBezTo>
                  <a:cubicBezTo>
                    <a:pt x="412" y="24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5297900" y="3676050"/>
              <a:ext cx="13725" cy="12450"/>
            </a:xfrm>
            <a:custGeom>
              <a:avLst/>
              <a:gdLst/>
              <a:ahLst/>
              <a:cxnLst/>
              <a:rect l="l" t="t" r="r" b="b"/>
              <a:pathLst>
                <a:path w="549" h="498" extrusionOk="0">
                  <a:moveTo>
                    <a:pt x="263" y="1"/>
                  </a:moveTo>
                  <a:cubicBezTo>
                    <a:pt x="201" y="1"/>
                    <a:pt x="138" y="24"/>
                    <a:pt x="92" y="69"/>
                  </a:cubicBezTo>
                  <a:cubicBezTo>
                    <a:pt x="1" y="161"/>
                    <a:pt x="1" y="320"/>
                    <a:pt x="92" y="412"/>
                  </a:cubicBezTo>
                  <a:cubicBezTo>
                    <a:pt x="138" y="469"/>
                    <a:pt x="201" y="497"/>
                    <a:pt x="263" y="497"/>
                  </a:cubicBezTo>
                  <a:cubicBezTo>
                    <a:pt x="326" y="497"/>
                    <a:pt x="389" y="469"/>
                    <a:pt x="435" y="412"/>
                  </a:cubicBezTo>
                  <a:cubicBezTo>
                    <a:pt x="549" y="320"/>
                    <a:pt x="549" y="161"/>
                    <a:pt x="435" y="69"/>
                  </a:cubicBezTo>
                  <a:cubicBezTo>
                    <a:pt x="389" y="24"/>
                    <a:pt x="326" y="1"/>
                    <a:pt x="26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5256250" y="36344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86" y="1"/>
                  </a:moveTo>
                  <a:cubicBezTo>
                    <a:pt x="223" y="1"/>
                    <a:pt x="161" y="23"/>
                    <a:pt x="115" y="69"/>
                  </a:cubicBezTo>
                  <a:cubicBezTo>
                    <a:pt x="1" y="183"/>
                    <a:pt x="1" y="343"/>
                    <a:pt x="115" y="434"/>
                  </a:cubicBezTo>
                  <a:cubicBezTo>
                    <a:pt x="161" y="480"/>
                    <a:pt x="223" y="503"/>
                    <a:pt x="286" y="503"/>
                  </a:cubicBezTo>
                  <a:cubicBezTo>
                    <a:pt x="349" y="503"/>
                    <a:pt x="412" y="480"/>
                    <a:pt x="457" y="434"/>
                  </a:cubicBezTo>
                  <a:cubicBezTo>
                    <a:pt x="549" y="343"/>
                    <a:pt x="549" y="183"/>
                    <a:pt x="457" y="69"/>
                  </a:cubicBezTo>
                  <a:cubicBezTo>
                    <a:pt x="412" y="2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5235150" y="3612150"/>
              <a:ext cx="98175" cy="98175"/>
            </a:xfrm>
            <a:custGeom>
              <a:avLst/>
              <a:gdLst/>
              <a:ahLst/>
              <a:cxnLst/>
              <a:rect l="l" t="t" r="r" b="b"/>
              <a:pathLst>
                <a:path w="3927" h="3927" extrusionOk="0">
                  <a:moveTo>
                    <a:pt x="1963" y="229"/>
                  </a:moveTo>
                  <a:cubicBezTo>
                    <a:pt x="2922" y="229"/>
                    <a:pt x="3698" y="1005"/>
                    <a:pt x="3698" y="1963"/>
                  </a:cubicBezTo>
                  <a:cubicBezTo>
                    <a:pt x="3698" y="2922"/>
                    <a:pt x="2922" y="3721"/>
                    <a:pt x="1963" y="3721"/>
                  </a:cubicBezTo>
                  <a:cubicBezTo>
                    <a:pt x="1005" y="3721"/>
                    <a:pt x="206" y="2922"/>
                    <a:pt x="206" y="1963"/>
                  </a:cubicBezTo>
                  <a:cubicBezTo>
                    <a:pt x="206" y="1005"/>
                    <a:pt x="1005" y="229"/>
                    <a:pt x="1963" y="229"/>
                  </a:cubicBezTo>
                  <a:close/>
                  <a:moveTo>
                    <a:pt x="1963" y="0"/>
                  </a:moveTo>
                  <a:cubicBezTo>
                    <a:pt x="868" y="0"/>
                    <a:pt x="0" y="891"/>
                    <a:pt x="0" y="1963"/>
                  </a:cubicBezTo>
                  <a:cubicBezTo>
                    <a:pt x="0" y="3059"/>
                    <a:pt x="868" y="3926"/>
                    <a:pt x="1963" y="3926"/>
                  </a:cubicBezTo>
                  <a:cubicBezTo>
                    <a:pt x="3036" y="3926"/>
                    <a:pt x="3926" y="3059"/>
                    <a:pt x="3926" y="1963"/>
                  </a:cubicBezTo>
                  <a:cubicBezTo>
                    <a:pt x="3926" y="891"/>
                    <a:pt x="3036" y="0"/>
                    <a:pt x="1963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4017975" y="3584175"/>
              <a:ext cx="154675" cy="154675"/>
            </a:xfrm>
            <a:custGeom>
              <a:avLst/>
              <a:gdLst/>
              <a:ahLst/>
              <a:cxnLst/>
              <a:rect l="l" t="t" r="r" b="b"/>
              <a:pathLst>
                <a:path w="6187" h="6187" extrusionOk="0">
                  <a:moveTo>
                    <a:pt x="3082" y="1"/>
                  </a:moveTo>
                  <a:cubicBezTo>
                    <a:pt x="1370" y="1"/>
                    <a:pt x="1" y="1370"/>
                    <a:pt x="1" y="3082"/>
                  </a:cubicBezTo>
                  <a:cubicBezTo>
                    <a:pt x="1" y="4794"/>
                    <a:pt x="1370" y="6187"/>
                    <a:pt x="3082" y="6187"/>
                  </a:cubicBezTo>
                  <a:cubicBezTo>
                    <a:pt x="4794" y="6187"/>
                    <a:pt x="6186" y="4794"/>
                    <a:pt x="6186" y="3082"/>
                  </a:cubicBezTo>
                  <a:cubicBezTo>
                    <a:pt x="6186" y="1370"/>
                    <a:pt x="4794" y="1"/>
                    <a:pt x="308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4046525" y="3612725"/>
              <a:ext cx="97025" cy="97600"/>
            </a:xfrm>
            <a:custGeom>
              <a:avLst/>
              <a:gdLst/>
              <a:ahLst/>
              <a:cxnLst/>
              <a:rect l="l" t="t" r="r" b="b"/>
              <a:pathLst>
                <a:path w="3881" h="3904" extrusionOk="0">
                  <a:moveTo>
                    <a:pt x="1940" y="0"/>
                  </a:moveTo>
                  <a:cubicBezTo>
                    <a:pt x="867" y="0"/>
                    <a:pt x="0" y="868"/>
                    <a:pt x="0" y="1940"/>
                  </a:cubicBezTo>
                  <a:cubicBezTo>
                    <a:pt x="0" y="3013"/>
                    <a:pt x="867" y="3903"/>
                    <a:pt x="1940" y="3903"/>
                  </a:cubicBezTo>
                  <a:cubicBezTo>
                    <a:pt x="3013" y="3903"/>
                    <a:pt x="3880" y="3013"/>
                    <a:pt x="3880" y="1940"/>
                  </a:cubicBezTo>
                  <a:cubicBezTo>
                    <a:pt x="3880" y="868"/>
                    <a:pt x="3013" y="0"/>
                    <a:pt x="1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4081900" y="3648100"/>
              <a:ext cx="26850" cy="26850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25" y="0"/>
                  </a:moveTo>
                  <a:cubicBezTo>
                    <a:pt x="229" y="0"/>
                    <a:pt x="0" y="229"/>
                    <a:pt x="0" y="525"/>
                  </a:cubicBezTo>
                  <a:cubicBezTo>
                    <a:pt x="0" y="822"/>
                    <a:pt x="229" y="1073"/>
                    <a:pt x="525" y="1073"/>
                  </a:cubicBezTo>
                  <a:cubicBezTo>
                    <a:pt x="822" y="1073"/>
                    <a:pt x="1073" y="822"/>
                    <a:pt x="1073" y="525"/>
                  </a:cubicBezTo>
                  <a:cubicBezTo>
                    <a:pt x="1073" y="229"/>
                    <a:pt x="822" y="0"/>
                    <a:pt x="525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4088750" y="36258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4088750" y="3684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4118425" y="3654950"/>
              <a:ext cx="12000" cy="12575"/>
            </a:xfrm>
            <a:custGeom>
              <a:avLst/>
              <a:gdLst/>
              <a:ahLst/>
              <a:cxnLst/>
              <a:rect l="l" t="t" r="r" b="b"/>
              <a:pathLst>
                <a:path w="480" h="503" extrusionOk="0">
                  <a:moveTo>
                    <a:pt x="228" y="0"/>
                  </a:moveTo>
                  <a:cubicBezTo>
                    <a:pt x="91" y="0"/>
                    <a:pt x="0" y="114"/>
                    <a:pt x="0" y="251"/>
                  </a:cubicBezTo>
                  <a:cubicBezTo>
                    <a:pt x="0" y="388"/>
                    <a:pt x="91" y="502"/>
                    <a:pt x="228" y="502"/>
                  </a:cubicBezTo>
                  <a:cubicBezTo>
                    <a:pt x="388" y="502"/>
                    <a:pt x="479" y="388"/>
                    <a:pt x="479" y="251"/>
                  </a:cubicBezTo>
                  <a:cubicBezTo>
                    <a:pt x="479" y="114"/>
                    <a:pt x="388" y="0"/>
                    <a:pt x="228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4059650" y="36549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4109275" y="3634400"/>
              <a:ext cx="13150" cy="12575"/>
            </a:xfrm>
            <a:custGeom>
              <a:avLst/>
              <a:gdLst/>
              <a:ahLst/>
              <a:cxnLst/>
              <a:rect l="l" t="t" r="r" b="b"/>
              <a:pathLst>
                <a:path w="526" h="503" extrusionOk="0">
                  <a:moveTo>
                    <a:pt x="263" y="1"/>
                  </a:moveTo>
                  <a:cubicBezTo>
                    <a:pt x="201" y="1"/>
                    <a:pt x="138" y="23"/>
                    <a:pt x="92" y="69"/>
                  </a:cubicBezTo>
                  <a:cubicBezTo>
                    <a:pt x="1" y="183"/>
                    <a:pt x="1" y="343"/>
                    <a:pt x="92" y="434"/>
                  </a:cubicBezTo>
                  <a:cubicBezTo>
                    <a:pt x="138" y="480"/>
                    <a:pt x="201" y="503"/>
                    <a:pt x="263" y="503"/>
                  </a:cubicBezTo>
                  <a:cubicBezTo>
                    <a:pt x="326" y="503"/>
                    <a:pt x="389" y="480"/>
                    <a:pt x="435" y="434"/>
                  </a:cubicBezTo>
                  <a:cubicBezTo>
                    <a:pt x="526" y="343"/>
                    <a:pt x="526" y="183"/>
                    <a:pt x="435" y="69"/>
                  </a:cubicBezTo>
                  <a:cubicBezTo>
                    <a:pt x="389" y="23"/>
                    <a:pt x="326" y="1"/>
                    <a:pt x="26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4067625" y="3676050"/>
              <a:ext cx="13725" cy="12450"/>
            </a:xfrm>
            <a:custGeom>
              <a:avLst/>
              <a:gdLst/>
              <a:ahLst/>
              <a:cxnLst/>
              <a:rect l="l" t="t" r="r" b="b"/>
              <a:pathLst>
                <a:path w="549" h="498" extrusionOk="0">
                  <a:moveTo>
                    <a:pt x="283" y="1"/>
                  </a:moveTo>
                  <a:cubicBezTo>
                    <a:pt x="217" y="1"/>
                    <a:pt x="149" y="24"/>
                    <a:pt x="92" y="69"/>
                  </a:cubicBezTo>
                  <a:cubicBezTo>
                    <a:pt x="1" y="161"/>
                    <a:pt x="1" y="320"/>
                    <a:pt x="92" y="412"/>
                  </a:cubicBezTo>
                  <a:cubicBezTo>
                    <a:pt x="149" y="469"/>
                    <a:pt x="217" y="497"/>
                    <a:pt x="283" y="497"/>
                  </a:cubicBezTo>
                  <a:cubicBezTo>
                    <a:pt x="349" y="497"/>
                    <a:pt x="411" y="469"/>
                    <a:pt x="457" y="412"/>
                  </a:cubicBezTo>
                  <a:cubicBezTo>
                    <a:pt x="548" y="320"/>
                    <a:pt x="548" y="161"/>
                    <a:pt x="457" y="69"/>
                  </a:cubicBezTo>
                  <a:cubicBezTo>
                    <a:pt x="411" y="24"/>
                    <a:pt x="349" y="1"/>
                    <a:pt x="28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4109275" y="3676050"/>
              <a:ext cx="13150" cy="12450"/>
            </a:xfrm>
            <a:custGeom>
              <a:avLst/>
              <a:gdLst/>
              <a:ahLst/>
              <a:cxnLst/>
              <a:rect l="l" t="t" r="r" b="b"/>
              <a:pathLst>
                <a:path w="526" h="498" extrusionOk="0">
                  <a:moveTo>
                    <a:pt x="263" y="1"/>
                  </a:moveTo>
                  <a:cubicBezTo>
                    <a:pt x="201" y="1"/>
                    <a:pt x="138" y="24"/>
                    <a:pt x="92" y="69"/>
                  </a:cubicBezTo>
                  <a:cubicBezTo>
                    <a:pt x="1" y="161"/>
                    <a:pt x="1" y="320"/>
                    <a:pt x="92" y="412"/>
                  </a:cubicBezTo>
                  <a:cubicBezTo>
                    <a:pt x="138" y="469"/>
                    <a:pt x="201" y="497"/>
                    <a:pt x="263" y="497"/>
                  </a:cubicBezTo>
                  <a:cubicBezTo>
                    <a:pt x="326" y="497"/>
                    <a:pt x="389" y="469"/>
                    <a:pt x="435" y="412"/>
                  </a:cubicBezTo>
                  <a:cubicBezTo>
                    <a:pt x="526" y="320"/>
                    <a:pt x="526" y="161"/>
                    <a:pt x="435" y="69"/>
                  </a:cubicBezTo>
                  <a:cubicBezTo>
                    <a:pt x="389" y="24"/>
                    <a:pt x="326" y="1"/>
                    <a:pt x="26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4067625" y="36344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83" y="1"/>
                  </a:moveTo>
                  <a:cubicBezTo>
                    <a:pt x="217" y="1"/>
                    <a:pt x="149" y="23"/>
                    <a:pt x="92" y="69"/>
                  </a:cubicBezTo>
                  <a:cubicBezTo>
                    <a:pt x="1" y="183"/>
                    <a:pt x="1" y="343"/>
                    <a:pt x="92" y="434"/>
                  </a:cubicBezTo>
                  <a:cubicBezTo>
                    <a:pt x="149" y="480"/>
                    <a:pt x="217" y="503"/>
                    <a:pt x="283" y="503"/>
                  </a:cubicBezTo>
                  <a:cubicBezTo>
                    <a:pt x="349" y="503"/>
                    <a:pt x="411" y="480"/>
                    <a:pt x="457" y="434"/>
                  </a:cubicBezTo>
                  <a:cubicBezTo>
                    <a:pt x="548" y="343"/>
                    <a:pt x="548" y="183"/>
                    <a:pt x="457" y="69"/>
                  </a:cubicBezTo>
                  <a:cubicBezTo>
                    <a:pt x="411" y="23"/>
                    <a:pt x="349" y="1"/>
                    <a:pt x="28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4045950" y="3612150"/>
              <a:ext cx="98175" cy="98175"/>
            </a:xfrm>
            <a:custGeom>
              <a:avLst/>
              <a:gdLst/>
              <a:ahLst/>
              <a:cxnLst/>
              <a:rect l="l" t="t" r="r" b="b"/>
              <a:pathLst>
                <a:path w="3927" h="3927" extrusionOk="0">
                  <a:moveTo>
                    <a:pt x="1963" y="229"/>
                  </a:moveTo>
                  <a:cubicBezTo>
                    <a:pt x="2922" y="229"/>
                    <a:pt x="3698" y="1005"/>
                    <a:pt x="3698" y="1963"/>
                  </a:cubicBezTo>
                  <a:cubicBezTo>
                    <a:pt x="3698" y="2922"/>
                    <a:pt x="2922" y="3721"/>
                    <a:pt x="1963" y="3721"/>
                  </a:cubicBezTo>
                  <a:cubicBezTo>
                    <a:pt x="1005" y="3721"/>
                    <a:pt x="229" y="2922"/>
                    <a:pt x="229" y="1963"/>
                  </a:cubicBezTo>
                  <a:cubicBezTo>
                    <a:pt x="229" y="1005"/>
                    <a:pt x="1005" y="229"/>
                    <a:pt x="1963" y="229"/>
                  </a:cubicBezTo>
                  <a:close/>
                  <a:moveTo>
                    <a:pt x="1963" y="0"/>
                  </a:moveTo>
                  <a:cubicBezTo>
                    <a:pt x="890" y="0"/>
                    <a:pt x="0" y="891"/>
                    <a:pt x="0" y="1963"/>
                  </a:cubicBezTo>
                  <a:cubicBezTo>
                    <a:pt x="0" y="3059"/>
                    <a:pt x="890" y="3926"/>
                    <a:pt x="1963" y="3926"/>
                  </a:cubicBezTo>
                  <a:cubicBezTo>
                    <a:pt x="3059" y="3926"/>
                    <a:pt x="3926" y="3059"/>
                    <a:pt x="3926" y="1963"/>
                  </a:cubicBezTo>
                  <a:cubicBezTo>
                    <a:pt x="3926" y="891"/>
                    <a:pt x="3059" y="0"/>
                    <a:pt x="1963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855350" y="3584175"/>
              <a:ext cx="154675" cy="154675"/>
            </a:xfrm>
            <a:custGeom>
              <a:avLst/>
              <a:gdLst/>
              <a:ahLst/>
              <a:cxnLst/>
              <a:rect l="l" t="t" r="r" b="b"/>
              <a:pathLst>
                <a:path w="6187" h="6187" extrusionOk="0">
                  <a:moveTo>
                    <a:pt x="3082" y="1"/>
                  </a:moveTo>
                  <a:cubicBezTo>
                    <a:pt x="1370" y="1"/>
                    <a:pt x="1" y="1370"/>
                    <a:pt x="1" y="3082"/>
                  </a:cubicBezTo>
                  <a:cubicBezTo>
                    <a:pt x="1" y="4794"/>
                    <a:pt x="1370" y="6187"/>
                    <a:pt x="3082" y="6187"/>
                  </a:cubicBezTo>
                  <a:cubicBezTo>
                    <a:pt x="4794" y="6187"/>
                    <a:pt x="6186" y="4794"/>
                    <a:pt x="6186" y="3082"/>
                  </a:cubicBezTo>
                  <a:cubicBezTo>
                    <a:pt x="6186" y="1370"/>
                    <a:pt x="4794" y="1"/>
                    <a:pt x="308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883875" y="3612725"/>
              <a:ext cx="97600" cy="97600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41" y="0"/>
                  </a:moveTo>
                  <a:cubicBezTo>
                    <a:pt x="868" y="0"/>
                    <a:pt x="1" y="868"/>
                    <a:pt x="1" y="1940"/>
                  </a:cubicBezTo>
                  <a:cubicBezTo>
                    <a:pt x="1" y="3013"/>
                    <a:pt x="868" y="3903"/>
                    <a:pt x="1941" y="3903"/>
                  </a:cubicBezTo>
                  <a:cubicBezTo>
                    <a:pt x="3014" y="3903"/>
                    <a:pt x="3904" y="3013"/>
                    <a:pt x="3904" y="1940"/>
                  </a:cubicBezTo>
                  <a:cubicBezTo>
                    <a:pt x="3904" y="868"/>
                    <a:pt x="3014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3919275" y="3648100"/>
              <a:ext cx="26825" cy="26850"/>
            </a:xfrm>
            <a:custGeom>
              <a:avLst/>
              <a:gdLst/>
              <a:ahLst/>
              <a:cxnLst/>
              <a:rect l="l" t="t" r="r" b="b"/>
              <a:pathLst>
                <a:path w="1073" h="1074" extrusionOk="0">
                  <a:moveTo>
                    <a:pt x="525" y="0"/>
                  </a:moveTo>
                  <a:cubicBezTo>
                    <a:pt x="228" y="0"/>
                    <a:pt x="0" y="229"/>
                    <a:pt x="0" y="525"/>
                  </a:cubicBezTo>
                  <a:cubicBezTo>
                    <a:pt x="0" y="822"/>
                    <a:pt x="228" y="1073"/>
                    <a:pt x="525" y="1073"/>
                  </a:cubicBezTo>
                  <a:cubicBezTo>
                    <a:pt x="822" y="1073"/>
                    <a:pt x="1073" y="822"/>
                    <a:pt x="1073" y="525"/>
                  </a:cubicBezTo>
                  <a:cubicBezTo>
                    <a:pt x="1073" y="229"/>
                    <a:pt x="822" y="0"/>
                    <a:pt x="525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3926100" y="36258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926100" y="3684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3955775" y="36549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3897000" y="36549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3946650" y="36344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63" y="1"/>
                  </a:moveTo>
                  <a:cubicBezTo>
                    <a:pt x="200" y="1"/>
                    <a:pt x="138" y="23"/>
                    <a:pt x="92" y="69"/>
                  </a:cubicBezTo>
                  <a:cubicBezTo>
                    <a:pt x="1" y="183"/>
                    <a:pt x="1" y="343"/>
                    <a:pt x="92" y="434"/>
                  </a:cubicBezTo>
                  <a:cubicBezTo>
                    <a:pt x="138" y="480"/>
                    <a:pt x="200" y="503"/>
                    <a:pt x="263" y="503"/>
                  </a:cubicBezTo>
                  <a:cubicBezTo>
                    <a:pt x="326" y="503"/>
                    <a:pt x="389" y="480"/>
                    <a:pt x="434" y="434"/>
                  </a:cubicBezTo>
                  <a:cubicBezTo>
                    <a:pt x="548" y="343"/>
                    <a:pt x="548" y="183"/>
                    <a:pt x="434" y="69"/>
                  </a:cubicBezTo>
                  <a:cubicBezTo>
                    <a:pt x="389" y="23"/>
                    <a:pt x="326" y="1"/>
                    <a:pt x="26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3905000" y="3676050"/>
              <a:ext cx="13725" cy="12450"/>
            </a:xfrm>
            <a:custGeom>
              <a:avLst/>
              <a:gdLst/>
              <a:ahLst/>
              <a:cxnLst/>
              <a:rect l="l" t="t" r="r" b="b"/>
              <a:pathLst>
                <a:path w="549" h="498" extrusionOk="0">
                  <a:moveTo>
                    <a:pt x="283" y="1"/>
                  </a:moveTo>
                  <a:cubicBezTo>
                    <a:pt x="217" y="1"/>
                    <a:pt x="149" y="24"/>
                    <a:pt x="92" y="69"/>
                  </a:cubicBezTo>
                  <a:cubicBezTo>
                    <a:pt x="0" y="161"/>
                    <a:pt x="0" y="320"/>
                    <a:pt x="92" y="412"/>
                  </a:cubicBezTo>
                  <a:cubicBezTo>
                    <a:pt x="149" y="469"/>
                    <a:pt x="217" y="497"/>
                    <a:pt x="283" y="497"/>
                  </a:cubicBezTo>
                  <a:cubicBezTo>
                    <a:pt x="349" y="497"/>
                    <a:pt x="411" y="469"/>
                    <a:pt x="457" y="412"/>
                  </a:cubicBezTo>
                  <a:cubicBezTo>
                    <a:pt x="548" y="320"/>
                    <a:pt x="548" y="161"/>
                    <a:pt x="457" y="69"/>
                  </a:cubicBezTo>
                  <a:cubicBezTo>
                    <a:pt x="411" y="24"/>
                    <a:pt x="349" y="1"/>
                    <a:pt x="28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3946650" y="3676050"/>
              <a:ext cx="13725" cy="12450"/>
            </a:xfrm>
            <a:custGeom>
              <a:avLst/>
              <a:gdLst/>
              <a:ahLst/>
              <a:cxnLst/>
              <a:rect l="l" t="t" r="r" b="b"/>
              <a:pathLst>
                <a:path w="549" h="498" extrusionOk="0">
                  <a:moveTo>
                    <a:pt x="263" y="1"/>
                  </a:moveTo>
                  <a:cubicBezTo>
                    <a:pt x="200" y="1"/>
                    <a:pt x="138" y="24"/>
                    <a:pt x="92" y="69"/>
                  </a:cubicBezTo>
                  <a:cubicBezTo>
                    <a:pt x="1" y="161"/>
                    <a:pt x="1" y="320"/>
                    <a:pt x="92" y="412"/>
                  </a:cubicBezTo>
                  <a:cubicBezTo>
                    <a:pt x="138" y="469"/>
                    <a:pt x="200" y="497"/>
                    <a:pt x="263" y="497"/>
                  </a:cubicBezTo>
                  <a:cubicBezTo>
                    <a:pt x="326" y="497"/>
                    <a:pt x="389" y="469"/>
                    <a:pt x="434" y="412"/>
                  </a:cubicBezTo>
                  <a:cubicBezTo>
                    <a:pt x="548" y="320"/>
                    <a:pt x="548" y="161"/>
                    <a:pt x="434" y="69"/>
                  </a:cubicBezTo>
                  <a:cubicBezTo>
                    <a:pt x="389" y="24"/>
                    <a:pt x="326" y="1"/>
                    <a:pt x="26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3905000" y="36344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83" y="1"/>
                  </a:moveTo>
                  <a:cubicBezTo>
                    <a:pt x="217" y="1"/>
                    <a:pt x="149" y="23"/>
                    <a:pt x="92" y="69"/>
                  </a:cubicBezTo>
                  <a:cubicBezTo>
                    <a:pt x="0" y="183"/>
                    <a:pt x="0" y="343"/>
                    <a:pt x="92" y="434"/>
                  </a:cubicBezTo>
                  <a:cubicBezTo>
                    <a:pt x="149" y="480"/>
                    <a:pt x="217" y="503"/>
                    <a:pt x="283" y="503"/>
                  </a:cubicBezTo>
                  <a:cubicBezTo>
                    <a:pt x="349" y="503"/>
                    <a:pt x="411" y="480"/>
                    <a:pt x="457" y="434"/>
                  </a:cubicBezTo>
                  <a:cubicBezTo>
                    <a:pt x="548" y="343"/>
                    <a:pt x="548" y="183"/>
                    <a:pt x="457" y="69"/>
                  </a:cubicBezTo>
                  <a:cubicBezTo>
                    <a:pt x="411" y="23"/>
                    <a:pt x="349" y="1"/>
                    <a:pt x="28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3883325" y="3612150"/>
              <a:ext cx="98150" cy="98175"/>
            </a:xfrm>
            <a:custGeom>
              <a:avLst/>
              <a:gdLst/>
              <a:ahLst/>
              <a:cxnLst/>
              <a:rect l="l" t="t" r="r" b="b"/>
              <a:pathLst>
                <a:path w="3926" h="3927" extrusionOk="0">
                  <a:moveTo>
                    <a:pt x="1963" y="229"/>
                  </a:moveTo>
                  <a:cubicBezTo>
                    <a:pt x="2922" y="229"/>
                    <a:pt x="3698" y="1005"/>
                    <a:pt x="3698" y="1963"/>
                  </a:cubicBezTo>
                  <a:cubicBezTo>
                    <a:pt x="3698" y="2922"/>
                    <a:pt x="2922" y="3721"/>
                    <a:pt x="1963" y="3721"/>
                  </a:cubicBezTo>
                  <a:cubicBezTo>
                    <a:pt x="1004" y="3721"/>
                    <a:pt x="228" y="2922"/>
                    <a:pt x="228" y="1963"/>
                  </a:cubicBezTo>
                  <a:cubicBezTo>
                    <a:pt x="228" y="1005"/>
                    <a:pt x="1004" y="229"/>
                    <a:pt x="1963" y="229"/>
                  </a:cubicBezTo>
                  <a:close/>
                  <a:moveTo>
                    <a:pt x="1963" y="0"/>
                  </a:moveTo>
                  <a:cubicBezTo>
                    <a:pt x="890" y="0"/>
                    <a:pt x="0" y="891"/>
                    <a:pt x="0" y="1963"/>
                  </a:cubicBezTo>
                  <a:cubicBezTo>
                    <a:pt x="0" y="3059"/>
                    <a:pt x="890" y="3926"/>
                    <a:pt x="1963" y="3926"/>
                  </a:cubicBezTo>
                  <a:cubicBezTo>
                    <a:pt x="3059" y="3926"/>
                    <a:pt x="3926" y="3059"/>
                    <a:pt x="3926" y="1963"/>
                  </a:cubicBezTo>
                  <a:cubicBezTo>
                    <a:pt x="3926" y="891"/>
                    <a:pt x="3059" y="0"/>
                    <a:pt x="1963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3692725" y="3584175"/>
              <a:ext cx="154675" cy="154675"/>
            </a:xfrm>
            <a:custGeom>
              <a:avLst/>
              <a:gdLst/>
              <a:ahLst/>
              <a:cxnLst/>
              <a:rect l="l" t="t" r="r" b="b"/>
              <a:pathLst>
                <a:path w="6187" h="6187" extrusionOk="0">
                  <a:moveTo>
                    <a:pt x="3082" y="1"/>
                  </a:moveTo>
                  <a:cubicBezTo>
                    <a:pt x="1393" y="1"/>
                    <a:pt x="0" y="1370"/>
                    <a:pt x="0" y="3082"/>
                  </a:cubicBezTo>
                  <a:cubicBezTo>
                    <a:pt x="0" y="4794"/>
                    <a:pt x="1393" y="6187"/>
                    <a:pt x="3082" y="6187"/>
                  </a:cubicBezTo>
                  <a:cubicBezTo>
                    <a:pt x="4794" y="6187"/>
                    <a:pt x="6186" y="4794"/>
                    <a:pt x="6186" y="3082"/>
                  </a:cubicBezTo>
                  <a:cubicBezTo>
                    <a:pt x="6186" y="1370"/>
                    <a:pt x="4794" y="1"/>
                    <a:pt x="308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3721250" y="3612725"/>
              <a:ext cx="97600" cy="97600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41" y="0"/>
                  </a:moveTo>
                  <a:cubicBezTo>
                    <a:pt x="868" y="0"/>
                    <a:pt x="1" y="868"/>
                    <a:pt x="1" y="1940"/>
                  </a:cubicBezTo>
                  <a:cubicBezTo>
                    <a:pt x="1" y="3013"/>
                    <a:pt x="868" y="3903"/>
                    <a:pt x="1941" y="3903"/>
                  </a:cubicBezTo>
                  <a:cubicBezTo>
                    <a:pt x="3036" y="3903"/>
                    <a:pt x="3904" y="3013"/>
                    <a:pt x="3904" y="1940"/>
                  </a:cubicBezTo>
                  <a:cubicBezTo>
                    <a:pt x="3904" y="868"/>
                    <a:pt x="3036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3756625" y="3648100"/>
              <a:ext cx="26850" cy="26850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26" y="0"/>
                  </a:moveTo>
                  <a:cubicBezTo>
                    <a:pt x="252" y="0"/>
                    <a:pt x="1" y="229"/>
                    <a:pt x="1" y="525"/>
                  </a:cubicBezTo>
                  <a:cubicBezTo>
                    <a:pt x="1" y="822"/>
                    <a:pt x="252" y="1073"/>
                    <a:pt x="526" y="1073"/>
                  </a:cubicBezTo>
                  <a:cubicBezTo>
                    <a:pt x="823" y="1073"/>
                    <a:pt x="1074" y="822"/>
                    <a:pt x="1074" y="525"/>
                  </a:cubicBezTo>
                  <a:cubicBezTo>
                    <a:pt x="1074" y="229"/>
                    <a:pt x="823" y="0"/>
                    <a:pt x="526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3764050" y="3625850"/>
              <a:ext cx="12000" cy="12575"/>
            </a:xfrm>
            <a:custGeom>
              <a:avLst/>
              <a:gdLst/>
              <a:ahLst/>
              <a:cxnLst/>
              <a:rect l="l" t="t" r="r" b="b"/>
              <a:pathLst>
                <a:path w="480" h="503" extrusionOk="0">
                  <a:moveTo>
                    <a:pt x="229" y="0"/>
                  </a:moveTo>
                  <a:cubicBezTo>
                    <a:pt x="92" y="0"/>
                    <a:pt x="1" y="114"/>
                    <a:pt x="1" y="251"/>
                  </a:cubicBezTo>
                  <a:cubicBezTo>
                    <a:pt x="1" y="388"/>
                    <a:pt x="92" y="502"/>
                    <a:pt x="229" y="502"/>
                  </a:cubicBezTo>
                  <a:cubicBezTo>
                    <a:pt x="366" y="502"/>
                    <a:pt x="480" y="388"/>
                    <a:pt x="480" y="251"/>
                  </a:cubicBezTo>
                  <a:cubicBezTo>
                    <a:pt x="480" y="114"/>
                    <a:pt x="366" y="0"/>
                    <a:pt x="229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3764050" y="3684625"/>
              <a:ext cx="12000" cy="12575"/>
            </a:xfrm>
            <a:custGeom>
              <a:avLst/>
              <a:gdLst/>
              <a:ahLst/>
              <a:cxnLst/>
              <a:rect l="l" t="t" r="r" b="b"/>
              <a:pathLst>
                <a:path w="480" h="503" extrusionOk="0">
                  <a:moveTo>
                    <a:pt x="229" y="0"/>
                  </a:moveTo>
                  <a:cubicBezTo>
                    <a:pt x="92" y="0"/>
                    <a:pt x="1" y="114"/>
                    <a:pt x="1" y="251"/>
                  </a:cubicBezTo>
                  <a:cubicBezTo>
                    <a:pt x="1" y="388"/>
                    <a:pt x="92" y="502"/>
                    <a:pt x="229" y="502"/>
                  </a:cubicBezTo>
                  <a:cubicBezTo>
                    <a:pt x="366" y="502"/>
                    <a:pt x="480" y="388"/>
                    <a:pt x="480" y="251"/>
                  </a:cubicBezTo>
                  <a:cubicBezTo>
                    <a:pt x="480" y="114"/>
                    <a:pt x="366" y="0"/>
                    <a:pt x="229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3793150" y="36549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3734375" y="36549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02"/>
                    <a:pt x="252" y="502"/>
                  </a:cubicBezTo>
                  <a:cubicBezTo>
                    <a:pt x="389" y="502"/>
                    <a:pt x="503" y="388"/>
                    <a:pt x="503" y="251"/>
                  </a:cubicBezTo>
                  <a:cubicBezTo>
                    <a:pt x="503" y="114"/>
                    <a:pt x="389" y="0"/>
                    <a:pt x="252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3784025" y="36344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63" y="1"/>
                  </a:moveTo>
                  <a:cubicBezTo>
                    <a:pt x="200" y="1"/>
                    <a:pt x="137" y="23"/>
                    <a:pt x="92" y="69"/>
                  </a:cubicBezTo>
                  <a:cubicBezTo>
                    <a:pt x="0" y="183"/>
                    <a:pt x="0" y="343"/>
                    <a:pt x="92" y="434"/>
                  </a:cubicBezTo>
                  <a:cubicBezTo>
                    <a:pt x="137" y="480"/>
                    <a:pt x="200" y="503"/>
                    <a:pt x="263" y="503"/>
                  </a:cubicBezTo>
                  <a:cubicBezTo>
                    <a:pt x="326" y="503"/>
                    <a:pt x="388" y="480"/>
                    <a:pt x="434" y="434"/>
                  </a:cubicBezTo>
                  <a:cubicBezTo>
                    <a:pt x="548" y="343"/>
                    <a:pt x="548" y="183"/>
                    <a:pt x="434" y="69"/>
                  </a:cubicBezTo>
                  <a:cubicBezTo>
                    <a:pt x="388" y="23"/>
                    <a:pt x="326" y="1"/>
                    <a:pt x="26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3742375" y="3676050"/>
              <a:ext cx="13725" cy="12450"/>
            </a:xfrm>
            <a:custGeom>
              <a:avLst/>
              <a:gdLst/>
              <a:ahLst/>
              <a:cxnLst/>
              <a:rect l="l" t="t" r="r" b="b"/>
              <a:pathLst>
                <a:path w="549" h="498" extrusionOk="0">
                  <a:moveTo>
                    <a:pt x="286" y="1"/>
                  </a:moveTo>
                  <a:cubicBezTo>
                    <a:pt x="223" y="1"/>
                    <a:pt x="160" y="24"/>
                    <a:pt x="114" y="69"/>
                  </a:cubicBezTo>
                  <a:cubicBezTo>
                    <a:pt x="0" y="161"/>
                    <a:pt x="0" y="320"/>
                    <a:pt x="114" y="412"/>
                  </a:cubicBezTo>
                  <a:cubicBezTo>
                    <a:pt x="160" y="469"/>
                    <a:pt x="223" y="497"/>
                    <a:pt x="286" y="497"/>
                  </a:cubicBezTo>
                  <a:cubicBezTo>
                    <a:pt x="348" y="497"/>
                    <a:pt x="411" y="469"/>
                    <a:pt x="457" y="412"/>
                  </a:cubicBezTo>
                  <a:cubicBezTo>
                    <a:pt x="548" y="320"/>
                    <a:pt x="548" y="161"/>
                    <a:pt x="457" y="69"/>
                  </a:cubicBezTo>
                  <a:cubicBezTo>
                    <a:pt x="411" y="24"/>
                    <a:pt x="348" y="1"/>
                    <a:pt x="286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3784025" y="3676050"/>
              <a:ext cx="13725" cy="12450"/>
            </a:xfrm>
            <a:custGeom>
              <a:avLst/>
              <a:gdLst/>
              <a:ahLst/>
              <a:cxnLst/>
              <a:rect l="l" t="t" r="r" b="b"/>
              <a:pathLst>
                <a:path w="549" h="498" extrusionOk="0">
                  <a:moveTo>
                    <a:pt x="263" y="1"/>
                  </a:moveTo>
                  <a:cubicBezTo>
                    <a:pt x="200" y="1"/>
                    <a:pt x="137" y="24"/>
                    <a:pt x="92" y="69"/>
                  </a:cubicBezTo>
                  <a:cubicBezTo>
                    <a:pt x="0" y="161"/>
                    <a:pt x="0" y="320"/>
                    <a:pt x="92" y="412"/>
                  </a:cubicBezTo>
                  <a:cubicBezTo>
                    <a:pt x="137" y="469"/>
                    <a:pt x="200" y="497"/>
                    <a:pt x="263" y="497"/>
                  </a:cubicBezTo>
                  <a:cubicBezTo>
                    <a:pt x="326" y="497"/>
                    <a:pt x="388" y="469"/>
                    <a:pt x="434" y="412"/>
                  </a:cubicBezTo>
                  <a:cubicBezTo>
                    <a:pt x="548" y="320"/>
                    <a:pt x="548" y="161"/>
                    <a:pt x="434" y="69"/>
                  </a:cubicBezTo>
                  <a:cubicBezTo>
                    <a:pt x="388" y="24"/>
                    <a:pt x="326" y="1"/>
                    <a:pt x="263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742375" y="3634400"/>
              <a:ext cx="13725" cy="12575"/>
            </a:xfrm>
            <a:custGeom>
              <a:avLst/>
              <a:gdLst/>
              <a:ahLst/>
              <a:cxnLst/>
              <a:rect l="l" t="t" r="r" b="b"/>
              <a:pathLst>
                <a:path w="549" h="503" extrusionOk="0">
                  <a:moveTo>
                    <a:pt x="286" y="1"/>
                  </a:moveTo>
                  <a:cubicBezTo>
                    <a:pt x="223" y="1"/>
                    <a:pt x="160" y="23"/>
                    <a:pt x="114" y="69"/>
                  </a:cubicBezTo>
                  <a:cubicBezTo>
                    <a:pt x="0" y="183"/>
                    <a:pt x="0" y="343"/>
                    <a:pt x="114" y="434"/>
                  </a:cubicBezTo>
                  <a:cubicBezTo>
                    <a:pt x="160" y="480"/>
                    <a:pt x="223" y="503"/>
                    <a:pt x="286" y="503"/>
                  </a:cubicBezTo>
                  <a:cubicBezTo>
                    <a:pt x="348" y="503"/>
                    <a:pt x="411" y="480"/>
                    <a:pt x="457" y="434"/>
                  </a:cubicBezTo>
                  <a:cubicBezTo>
                    <a:pt x="548" y="343"/>
                    <a:pt x="548" y="183"/>
                    <a:pt x="457" y="69"/>
                  </a:cubicBezTo>
                  <a:cubicBezTo>
                    <a:pt x="411" y="23"/>
                    <a:pt x="348" y="1"/>
                    <a:pt x="286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721250" y="3612150"/>
              <a:ext cx="97600" cy="98175"/>
            </a:xfrm>
            <a:custGeom>
              <a:avLst/>
              <a:gdLst/>
              <a:ahLst/>
              <a:cxnLst/>
              <a:rect l="l" t="t" r="r" b="b"/>
              <a:pathLst>
                <a:path w="3904" h="3927" extrusionOk="0">
                  <a:moveTo>
                    <a:pt x="1941" y="229"/>
                  </a:moveTo>
                  <a:cubicBezTo>
                    <a:pt x="2899" y="229"/>
                    <a:pt x="3698" y="1005"/>
                    <a:pt x="3698" y="1963"/>
                  </a:cubicBezTo>
                  <a:cubicBezTo>
                    <a:pt x="3698" y="2922"/>
                    <a:pt x="2899" y="3721"/>
                    <a:pt x="1941" y="3721"/>
                  </a:cubicBezTo>
                  <a:cubicBezTo>
                    <a:pt x="982" y="3721"/>
                    <a:pt x="206" y="2922"/>
                    <a:pt x="206" y="1963"/>
                  </a:cubicBezTo>
                  <a:cubicBezTo>
                    <a:pt x="206" y="1005"/>
                    <a:pt x="982" y="229"/>
                    <a:pt x="1941" y="229"/>
                  </a:cubicBezTo>
                  <a:close/>
                  <a:moveTo>
                    <a:pt x="1941" y="0"/>
                  </a:moveTo>
                  <a:cubicBezTo>
                    <a:pt x="868" y="0"/>
                    <a:pt x="1" y="891"/>
                    <a:pt x="1" y="1963"/>
                  </a:cubicBezTo>
                  <a:cubicBezTo>
                    <a:pt x="1" y="3059"/>
                    <a:pt x="868" y="3926"/>
                    <a:pt x="1941" y="3926"/>
                  </a:cubicBezTo>
                  <a:cubicBezTo>
                    <a:pt x="3036" y="3926"/>
                    <a:pt x="3904" y="3059"/>
                    <a:pt x="3904" y="1963"/>
                  </a:cubicBezTo>
                  <a:cubicBezTo>
                    <a:pt x="3904" y="891"/>
                    <a:pt x="3036" y="0"/>
                    <a:pt x="1941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9"/>
          <p:cNvGrpSpPr/>
          <p:nvPr/>
        </p:nvGrpSpPr>
        <p:grpSpPr>
          <a:xfrm>
            <a:off x="0" y="73992"/>
            <a:ext cx="2009061" cy="295581"/>
            <a:chOff x="335712" y="2832036"/>
            <a:chExt cx="2009061" cy="295581"/>
          </a:xfrm>
        </p:grpSpPr>
        <p:sp>
          <p:nvSpPr>
            <p:cNvPr id="480" name="Google Shape;480;p29"/>
            <p:cNvSpPr/>
            <p:nvPr/>
          </p:nvSpPr>
          <p:spPr>
            <a:xfrm>
              <a:off x="335712" y="2832036"/>
              <a:ext cx="2009061" cy="295581"/>
            </a:xfrm>
            <a:custGeom>
              <a:avLst/>
              <a:gdLst/>
              <a:ahLst/>
              <a:cxnLst/>
              <a:rect l="l" t="t" r="r" b="b"/>
              <a:pathLst>
                <a:path w="25679" h="3778" extrusionOk="0">
                  <a:moveTo>
                    <a:pt x="10729" y="1"/>
                  </a:moveTo>
                  <a:cubicBezTo>
                    <a:pt x="9336" y="1"/>
                    <a:pt x="7601" y="748"/>
                    <a:pt x="5866" y="2226"/>
                  </a:cubicBezTo>
                  <a:cubicBezTo>
                    <a:pt x="5554" y="2073"/>
                    <a:pt x="5187" y="1995"/>
                    <a:pt x="4763" y="1995"/>
                  </a:cubicBezTo>
                  <a:cubicBezTo>
                    <a:pt x="3604" y="1995"/>
                    <a:pt x="2022" y="2575"/>
                    <a:pt x="0" y="3778"/>
                  </a:cubicBezTo>
                  <a:lnTo>
                    <a:pt x="25679" y="3778"/>
                  </a:lnTo>
                  <a:cubicBezTo>
                    <a:pt x="24671" y="3111"/>
                    <a:pt x="23770" y="2876"/>
                    <a:pt x="22985" y="2876"/>
                  </a:cubicBezTo>
                  <a:cubicBezTo>
                    <a:pt x="22508" y="2876"/>
                    <a:pt x="22073" y="2964"/>
                    <a:pt x="21684" y="3093"/>
                  </a:cubicBezTo>
                  <a:cubicBezTo>
                    <a:pt x="21445" y="2033"/>
                    <a:pt x="20571" y="1461"/>
                    <a:pt x="19765" y="1461"/>
                  </a:cubicBezTo>
                  <a:cubicBezTo>
                    <a:pt x="19339" y="1461"/>
                    <a:pt x="18932" y="1621"/>
                    <a:pt x="18648" y="1952"/>
                  </a:cubicBezTo>
                  <a:cubicBezTo>
                    <a:pt x="17794" y="872"/>
                    <a:pt x="16755" y="446"/>
                    <a:pt x="15746" y="446"/>
                  </a:cubicBezTo>
                  <a:cubicBezTo>
                    <a:pt x="14813" y="446"/>
                    <a:pt x="13906" y="810"/>
                    <a:pt x="13193" y="1358"/>
                  </a:cubicBezTo>
                  <a:cubicBezTo>
                    <a:pt x="12685" y="451"/>
                    <a:pt x="11810" y="1"/>
                    <a:pt x="10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1269633" y="2934683"/>
              <a:ext cx="100144" cy="78707"/>
            </a:xfrm>
            <a:custGeom>
              <a:avLst/>
              <a:gdLst/>
              <a:ahLst/>
              <a:cxnLst/>
              <a:rect l="l" t="t" r="r" b="b"/>
              <a:pathLst>
                <a:path w="1280" h="1006" extrusionOk="0">
                  <a:moveTo>
                    <a:pt x="1211" y="1"/>
                  </a:moveTo>
                  <a:lnTo>
                    <a:pt x="1" y="937"/>
                  </a:lnTo>
                  <a:lnTo>
                    <a:pt x="69" y="1005"/>
                  </a:lnTo>
                  <a:lnTo>
                    <a:pt x="1279" y="69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1962583" y="3070425"/>
              <a:ext cx="71509" cy="34033"/>
            </a:xfrm>
            <a:custGeom>
              <a:avLst/>
              <a:gdLst/>
              <a:ahLst/>
              <a:cxnLst/>
              <a:rect l="l" t="t" r="r" b="b"/>
              <a:pathLst>
                <a:path w="914" h="435" extrusionOk="0">
                  <a:moveTo>
                    <a:pt x="867" y="1"/>
                  </a:moveTo>
                  <a:lnTo>
                    <a:pt x="0" y="343"/>
                  </a:lnTo>
                  <a:lnTo>
                    <a:pt x="23" y="434"/>
                  </a:lnTo>
                  <a:lnTo>
                    <a:pt x="913" y="9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1792886" y="2982956"/>
              <a:ext cx="51871" cy="60791"/>
            </a:xfrm>
            <a:custGeom>
              <a:avLst/>
              <a:gdLst/>
              <a:ahLst/>
              <a:cxnLst/>
              <a:rect l="l" t="t" r="r" b="b"/>
              <a:pathLst>
                <a:path w="663" h="777" extrusionOk="0">
                  <a:moveTo>
                    <a:pt x="69" y="0"/>
                  </a:moveTo>
                  <a:lnTo>
                    <a:pt x="1" y="46"/>
                  </a:lnTo>
                  <a:lnTo>
                    <a:pt x="571" y="776"/>
                  </a:lnTo>
                  <a:lnTo>
                    <a:pt x="663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792854" y="3002594"/>
              <a:ext cx="94746" cy="64311"/>
            </a:xfrm>
            <a:custGeom>
              <a:avLst/>
              <a:gdLst/>
              <a:ahLst/>
              <a:cxnLst/>
              <a:rect l="l" t="t" r="r" b="b"/>
              <a:pathLst>
                <a:path w="1211" h="822" extrusionOk="0">
                  <a:moveTo>
                    <a:pt x="46" y="0"/>
                  </a:moveTo>
                  <a:lnTo>
                    <a:pt x="0" y="91"/>
                  </a:lnTo>
                  <a:cubicBezTo>
                    <a:pt x="23" y="114"/>
                    <a:pt x="685" y="411"/>
                    <a:pt x="1142" y="822"/>
                  </a:cubicBezTo>
                  <a:lnTo>
                    <a:pt x="1210" y="753"/>
                  </a:lnTo>
                  <a:cubicBezTo>
                    <a:pt x="754" y="320"/>
                    <a:pt x="69" y="23"/>
                    <a:pt x="46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183963" y="2998525"/>
              <a:ext cx="132221" cy="57661"/>
            </a:xfrm>
            <a:custGeom>
              <a:avLst/>
              <a:gdLst/>
              <a:ahLst/>
              <a:cxnLst/>
              <a:rect l="l" t="t" r="r" b="b"/>
              <a:pathLst>
                <a:path w="1690" h="737" extrusionOk="0">
                  <a:moveTo>
                    <a:pt x="483" y="1"/>
                  </a:moveTo>
                  <a:cubicBezTo>
                    <a:pt x="339" y="1"/>
                    <a:pt x="179" y="16"/>
                    <a:pt x="0" y="52"/>
                  </a:cubicBezTo>
                  <a:lnTo>
                    <a:pt x="23" y="166"/>
                  </a:lnTo>
                  <a:cubicBezTo>
                    <a:pt x="205" y="127"/>
                    <a:pt x="367" y="110"/>
                    <a:pt x="511" y="110"/>
                  </a:cubicBezTo>
                  <a:cubicBezTo>
                    <a:pt x="1374" y="110"/>
                    <a:pt x="1575" y="717"/>
                    <a:pt x="1575" y="737"/>
                  </a:cubicBezTo>
                  <a:lnTo>
                    <a:pt x="1689" y="714"/>
                  </a:lnTo>
                  <a:cubicBezTo>
                    <a:pt x="1689" y="694"/>
                    <a:pt x="1448" y="1"/>
                    <a:pt x="48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803604" y="3035923"/>
              <a:ext cx="82228" cy="30982"/>
            </a:xfrm>
            <a:custGeom>
              <a:avLst/>
              <a:gdLst/>
              <a:ahLst/>
              <a:cxnLst/>
              <a:rect l="l" t="t" r="r" b="b"/>
              <a:pathLst>
                <a:path w="1051" h="396" extrusionOk="0">
                  <a:moveTo>
                    <a:pt x="603" y="1"/>
                  </a:moveTo>
                  <a:cubicBezTo>
                    <a:pt x="361" y="1"/>
                    <a:pt x="162" y="108"/>
                    <a:pt x="1" y="327"/>
                  </a:cubicBezTo>
                  <a:lnTo>
                    <a:pt x="92" y="396"/>
                  </a:lnTo>
                  <a:cubicBezTo>
                    <a:pt x="225" y="203"/>
                    <a:pt x="397" y="107"/>
                    <a:pt x="621" y="107"/>
                  </a:cubicBezTo>
                  <a:cubicBezTo>
                    <a:pt x="741" y="107"/>
                    <a:pt x="876" y="135"/>
                    <a:pt x="1028" y="190"/>
                  </a:cubicBezTo>
                  <a:lnTo>
                    <a:pt x="1051" y="99"/>
                  </a:lnTo>
                  <a:cubicBezTo>
                    <a:pt x="887" y="34"/>
                    <a:pt x="738" y="1"/>
                    <a:pt x="60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808893" y="3060568"/>
              <a:ext cx="151937" cy="33173"/>
            </a:xfrm>
            <a:custGeom>
              <a:avLst/>
              <a:gdLst/>
              <a:ahLst/>
              <a:cxnLst/>
              <a:rect l="l" t="t" r="r" b="b"/>
              <a:pathLst>
                <a:path w="1942" h="424" extrusionOk="0">
                  <a:moveTo>
                    <a:pt x="1023" y="1"/>
                  </a:moveTo>
                  <a:cubicBezTo>
                    <a:pt x="693" y="1"/>
                    <a:pt x="353" y="109"/>
                    <a:pt x="1" y="332"/>
                  </a:cubicBezTo>
                  <a:lnTo>
                    <a:pt x="47" y="423"/>
                  </a:lnTo>
                  <a:cubicBezTo>
                    <a:pt x="397" y="206"/>
                    <a:pt x="728" y="97"/>
                    <a:pt x="1050" y="97"/>
                  </a:cubicBezTo>
                  <a:cubicBezTo>
                    <a:pt x="1337" y="97"/>
                    <a:pt x="1616" y="183"/>
                    <a:pt x="1895" y="355"/>
                  </a:cubicBezTo>
                  <a:lnTo>
                    <a:pt x="1941" y="286"/>
                  </a:lnTo>
                  <a:cubicBezTo>
                    <a:pt x="1641" y="98"/>
                    <a:pt x="1336" y="1"/>
                    <a:pt x="102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29"/>
          <p:cNvGrpSpPr/>
          <p:nvPr/>
        </p:nvGrpSpPr>
        <p:grpSpPr>
          <a:xfrm>
            <a:off x="7110937" y="99705"/>
            <a:ext cx="2009061" cy="295581"/>
            <a:chOff x="335712" y="2832036"/>
            <a:chExt cx="2009061" cy="295581"/>
          </a:xfrm>
        </p:grpSpPr>
        <p:sp>
          <p:nvSpPr>
            <p:cNvPr id="489" name="Google Shape;489;p29"/>
            <p:cNvSpPr/>
            <p:nvPr/>
          </p:nvSpPr>
          <p:spPr>
            <a:xfrm>
              <a:off x="335712" y="2832036"/>
              <a:ext cx="2009061" cy="295581"/>
            </a:xfrm>
            <a:custGeom>
              <a:avLst/>
              <a:gdLst/>
              <a:ahLst/>
              <a:cxnLst/>
              <a:rect l="l" t="t" r="r" b="b"/>
              <a:pathLst>
                <a:path w="25679" h="3778" extrusionOk="0">
                  <a:moveTo>
                    <a:pt x="10729" y="1"/>
                  </a:moveTo>
                  <a:cubicBezTo>
                    <a:pt x="9336" y="1"/>
                    <a:pt x="7601" y="748"/>
                    <a:pt x="5866" y="2226"/>
                  </a:cubicBezTo>
                  <a:cubicBezTo>
                    <a:pt x="5554" y="2073"/>
                    <a:pt x="5187" y="1995"/>
                    <a:pt x="4763" y="1995"/>
                  </a:cubicBezTo>
                  <a:cubicBezTo>
                    <a:pt x="3604" y="1995"/>
                    <a:pt x="2022" y="2575"/>
                    <a:pt x="0" y="3778"/>
                  </a:cubicBezTo>
                  <a:lnTo>
                    <a:pt x="25679" y="3778"/>
                  </a:lnTo>
                  <a:cubicBezTo>
                    <a:pt x="24671" y="3111"/>
                    <a:pt x="23770" y="2876"/>
                    <a:pt x="22985" y="2876"/>
                  </a:cubicBezTo>
                  <a:cubicBezTo>
                    <a:pt x="22508" y="2876"/>
                    <a:pt x="22073" y="2964"/>
                    <a:pt x="21684" y="3093"/>
                  </a:cubicBezTo>
                  <a:cubicBezTo>
                    <a:pt x="21445" y="2033"/>
                    <a:pt x="20571" y="1461"/>
                    <a:pt x="19765" y="1461"/>
                  </a:cubicBezTo>
                  <a:cubicBezTo>
                    <a:pt x="19339" y="1461"/>
                    <a:pt x="18932" y="1621"/>
                    <a:pt x="18648" y="1952"/>
                  </a:cubicBezTo>
                  <a:cubicBezTo>
                    <a:pt x="17794" y="872"/>
                    <a:pt x="16755" y="446"/>
                    <a:pt x="15746" y="446"/>
                  </a:cubicBezTo>
                  <a:cubicBezTo>
                    <a:pt x="14813" y="446"/>
                    <a:pt x="13906" y="810"/>
                    <a:pt x="13193" y="1358"/>
                  </a:cubicBezTo>
                  <a:cubicBezTo>
                    <a:pt x="12685" y="451"/>
                    <a:pt x="11810" y="1"/>
                    <a:pt x="10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1269633" y="2934683"/>
              <a:ext cx="100144" cy="78707"/>
            </a:xfrm>
            <a:custGeom>
              <a:avLst/>
              <a:gdLst/>
              <a:ahLst/>
              <a:cxnLst/>
              <a:rect l="l" t="t" r="r" b="b"/>
              <a:pathLst>
                <a:path w="1280" h="1006" extrusionOk="0">
                  <a:moveTo>
                    <a:pt x="1211" y="1"/>
                  </a:moveTo>
                  <a:lnTo>
                    <a:pt x="1" y="937"/>
                  </a:lnTo>
                  <a:lnTo>
                    <a:pt x="69" y="1005"/>
                  </a:lnTo>
                  <a:lnTo>
                    <a:pt x="1279" y="69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1962583" y="3070425"/>
              <a:ext cx="71509" cy="34033"/>
            </a:xfrm>
            <a:custGeom>
              <a:avLst/>
              <a:gdLst/>
              <a:ahLst/>
              <a:cxnLst/>
              <a:rect l="l" t="t" r="r" b="b"/>
              <a:pathLst>
                <a:path w="914" h="435" extrusionOk="0">
                  <a:moveTo>
                    <a:pt x="867" y="1"/>
                  </a:moveTo>
                  <a:lnTo>
                    <a:pt x="0" y="343"/>
                  </a:lnTo>
                  <a:lnTo>
                    <a:pt x="23" y="434"/>
                  </a:lnTo>
                  <a:lnTo>
                    <a:pt x="913" y="9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1792886" y="2982956"/>
              <a:ext cx="51871" cy="60791"/>
            </a:xfrm>
            <a:custGeom>
              <a:avLst/>
              <a:gdLst/>
              <a:ahLst/>
              <a:cxnLst/>
              <a:rect l="l" t="t" r="r" b="b"/>
              <a:pathLst>
                <a:path w="663" h="777" extrusionOk="0">
                  <a:moveTo>
                    <a:pt x="69" y="0"/>
                  </a:moveTo>
                  <a:lnTo>
                    <a:pt x="1" y="46"/>
                  </a:lnTo>
                  <a:lnTo>
                    <a:pt x="571" y="776"/>
                  </a:lnTo>
                  <a:lnTo>
                    <a:pt x="663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792854" y="3002594"/>
              <a:ext cx="94746" cy="64311"/>
            </a:xfrm>
            <a:custGeom>
              <a:avLst/>
              <a:gdLst/>
              <a:ahLst/>
              <a:cxnLst/>
              <a:rect l="l" t="t" r="r" b="b"/>
              <a:pathLst>
                <a:path w="1211" h="822" extrusionOk="0">
                  <a:moveTo>
                    <a:pt x="46" y="0"/>
                  </a:moveTo>
                  <a:lnTo>
                    <a:pt x="0" y="91"/>
                  </a:lnTo>
                  <a:cubicBezTo>
                    <a:pt x="23" y="114"/>
                    <a:pt x="685" y="411"/>
                    <a:pt x="1142" y="822"/>
                  </a:cubicBezTo>
                  <a:lnTo>
                    <a:pt x="1210" y="753"/>
                  </a:lnTo>
                  <a:cubicBezTo>
                    <a:pt x="754" y="320"/>
                    <a:pt x="69" y="23"/>
                    <a:pt x="46" y="0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1183963" y="2998525"/>
              <a:ext cx="132221" cy="57661"/>
            </a:xfrm>
            <a:custGeom>
              <a:avLst/>
              <a:gdLst/>
              <a:ahLst/>
              <a:cxnLst/>
              <a:rect l="l" t="t" r="r" b="b"/>
              <a:pathLst>
                <a:path w="1690" h="737" extrusionOk="0">
                  <a:moveTo>
                    <a:pt x="483" y="1"/>
                  </a:moveTo>
                  <a:cubicBezTo>
                    <a:pt x="339" y="1"/>
                    <a:pt x="179" y="16"/>
                    <a:pt x="0" y="52"/>
                  </a:cubicBezTo>
                  <a:lnTo>
                    <a:pt x="23" y="166"/>
                  </a:lnTo>
                  <a:cubicBezTo>
                    <a:pt x="205" y="127"/>
                    <a:pt x="367" y="110"/>
                    <a:pt x="511" y="110"/>
                  </a:cubicBezTo>
                  <a:cubicBezTo>
                    <a:pt x="1374" y="110"/>
                    <a:pt x="1575" y="717"/>
                    <a:pt x="1575" y="737"/>
                  </a:cubicBezTo>
                  <a:lnTo>
                    <a:pt x="1689" y="714"/>
                  </a:lnTo>
                  <a:cubicBezTo>
                    <a:pt x="1689" y="694"/>
                    <a:pt x="1448" y="1"/>
                    <a:pt x="48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803604" y="3035923"/>
              <a:ext cx="82228" cy="30982"/>
            </a:xfrm>
            <a:custGeom>
              <a:avLst/>
              <a:gdLst/>
              <a:ahLst/>
              <a:cxnLst/>
              <a:rect l="l" t="t" r="r" b="b"/>
              <a:pathLst>
                <a:path w="1051" h="396" extrusionOk="0">
                  <a:moveTo>
                    <a:pt x="603" y="1"/>
                  </a:moveTo>
                  <a:cubicBezTo>
                    <a:pt x="361" y="1"/>
                    <a:pt x="162" y="108"/>
                    <a:pt x="1" y="327"/>
                  </a:cubicBezTo>
                  <a:lnTo>
                    <a:pt x="92" y="396"/>
                  </a:lnTo>
                  <a:cubicBezTo>
                    <a:pt x="225" y="203"/>
                    <a:pt x="397" y="107"/>
                    <a:pt x="621" y="107"/>
                  </a:cubicBezTo>
                  <a:cubicBezTo>
                    <a:pt x="741" y="107"/>
                    <a:pt x="876" y="135"/>
                    <a:pt x="1028" y="190"/>
                  </a:cubicBezTo>
                  <a:lnTo>
                    <a:pt x="1051" y="99"/>
                  </a:lnTo>
                  <a:cubicBezTo>
                    <a:pt x="887" y="34"/>
                    <a:pt x="738" y="1"/>
                    <a:pt x="60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808893" y="3060568"/>
              <a:ext cx="151937" cy="33173"/>
            </a:xfrm>
            <a:custGeom>
              <a:avLst/>
              <a:gdLst/>
              <a:ahLst/>
              <a:cxnLst/>
              <a:rect l="l" t="t" r="r" b="b"/>
              <a:pathLst>
                <a:path w="1942" h="424" extrusionOk="0">
                  <a:moveTo>
                    <a:pt x="1023" y="1"/>
                  </a:moveTo>
                  <a:cubicBezTo>
                    <a:pt x="693" y="1"/>
                    <a:pt x="353" y="109"/>
                    <a:pt x="1" y="332"/>
                  </a:cubicBezTo>
                  <a:lnTo>
                    <a:pt x="47" y="423"/>
                  </a:lnTo>
                  <a:cubicBezTo>
                    <a:pt x="397" y="206"/>
                    <a:pt x="728" y="97"/>
                    <a:pt x="1050" y="97"/>
                  </a:cubicBezTo>
                  <a:cubicBezTo>
                    <a:pt x="1337" y="97"/>
                    <a:pt x="1616" y="183"/>
                    <a:pt x="1895" y="355"/>
                  </a:cubicBezTo>
                  <a:lnTo>
                    <a:pt x="1941" y="286"/>
                  </a:lnTo>
                  <a:cubicBezTo>
                    <a:pt x="1641" y="98"/>
                    <a:pt x="1336" y="1"/>
                    <a:pt x="1023" y="1"/>
                  </a:cubicBez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2214964E-42B9-472A-968D-D0BCED6EF4B6}"/>
              </a:ext>
            </a:extLst>
          </p:cNvPr>
          <p:cNvSpPr>
            <a:spLocks noGrp="1"/>
          </p:cNvSpPr>
          <p:nvPr/>
        </p:nvSpPr>
        <p:spPr>
          <a:xfrm>
            <a:off x="132783" y="575868"/>
            <a:ext cx="8269443" cy="3646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u="sng">
                <a:solidFill>
                  <a:schemeClr val="accent1"/>
                </a:solidFill>
                <a:latin typeface="Calibri"/>
                <a:cs typeface="Arial"/>
              </a:rPr>
              <a:t>Problem Statement:</a:t>
            </a:r>
            <a:br>
              <a:rPr lang="en-US" sz="2800" b="1" u="sng">
                <a:latin typeface="Calibri"/>
                <a:cs typeface="Arial"/>
              </a:rPr>
            </a:br>
            <a:r>
              <a:rPr lang="en-US" sz="1900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Our main responsibility as the fleet manager of AZ National Trucking (ANT) is to keep insurance risks down and make sure that driving recklessly doesn't violate any laws.</a:t>
            </a:r>
            <a:endParaRPr lang="en-US">
              <a:solidFill>
                <a:schemeClr val="accent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u="sng">
                <a:solidFill>
                  <a:schemeClr val="accent1"/>
                </a:solidFill>
                <a:latin typeface="Calibri"/>
                <a:cs typeface="Arial"/>
              </a:rPr>
              <a:t>Objective: </a:t>
            </a:r>
            <a:endParaRPr lang="en-US" sz="2400" b="1" u="sng">
              <a:solidFill>
                <a:schemeClr val="accent1"/>
              </a:solidFill>
              <a:latin typeface="Calibri"/>
              <a:ea typeface="Calibri"/>
              <a:cs typeface="Arial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900">
                <a:solidFill>
                  <a:schemeClr val="accent1"/>
                </a:solidFill>
                <a:latin typeface="Calibri"/>
                <a:cs typeface="Arial"/>
              </a:rPr>
              <a:t>• To find </a:t>
            </a:r>
            <a:r>
              <a:rPr lang="en-US" sz="1900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if the violations depend on the geographic locations.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900">
                <a:solidFill>
                  <a:schemeClr val="accent1"/>
                </a:solidFill>
                <a:latin typeface="Calibri"/>
                <a:cs typeface="Arial"/>
              </a:rPr>
              <a:t>•</a:t>
            </a:r>
            <a:r>
              <a:rPr lang="en-US" sz="1900">
                <a:solidFill>
                  <a:schemeClr val="accent1"/>
                </a:solidFill>
                <a:latin typeface="Calibri"/>
                <a:ea typeface="+mn-lt"/>
                <a:cs typeface="Arial"/>
              </a:rPr>
              <a:t> </a:t>
            </a:r>
            <a:r>
              <a:rPr lang="en-US" sz="1900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To find the contribution of trucks and drivers in the risk factor.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900">
                <a:solidFill>
                  <a:schemeClr val="accent1"/>
                </a:solidFill>
                <a:latin typeface="Calibri"/>
                <a:cs typeface="Arial"/>
              </a:rPr>
              <a:t>•</a:t>
            </a:r>
            <a:r>
              <a:rPr lang="en-US" sz="1900">
                <a:solidFill>
                  <a:schemeClr val="accent1"/>
                </a:solidFill>
                <a:latin typeface="Calibri"/>
                <a:ea typeface="+mn-lt"/>
                <a:cs typeface="Arial"/>
              </a:rPr>
              <a:t> </a:t>
            </a:r>
            <a:r>
              <a:rPr lang="en-US" sz="1900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To find if Risk factor is based on events.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900">
                <a:solidFill>
                  <a:schemeClr val="accent1"/>
                </a:solidFill>
                <a:latin typeface="Calibri"/>
                <a:cs typeface="Arial"/>
              </a:rPr>
              <a:t>•</a:t>
            </a:r>
            <a:r>
              <a:rPr lang="en-US" sz="1900">
                <a:solidFill>
                  <a:schemeClr val="accent1"/>
                </a:solidFill>
                <a:latin typeface="Calibri"/>
                <a:ea typeface="+mn-lt"/>
                <a:cs typeface="Arial"/>
              </a:rPr>
              <a:t> </a:t>
            </a:r>
            <a:r>
              <a:rPr lang="en-US" sz="1900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The relationship between miles driven and the number of incidents caused made by drivers.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5EC85-23CC-C693-80CD-291AF2C95B40}"/>
              </a:ext>
            </a:extLst>
          </p:cNvPr>
          <p:cNvSpPr txBox="1"/>
          <p:nvPr/>
        </p:nvSpPr>
        <p:spPr>
          <a:xfrm>
            <a:off x="4118148" y="4933992"/>
            <a:ext cx="91016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tx2"/>
                </a:solidFill>
              </a:rPr>
              <a:t>Group 7</a:t>
            </a:r>
            <a:endParaRPr lang="en-US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black background with arrows and words">
            <a:extLst>
              <a:ext uri="{FF2B5EF4-FFF2-40B4-BE49-F238E27FC236}">
                <a16:creationId xmlns:a16="http://schemas.microsoft.com/office/drawing/2014/main" id="{6C439078-8960-BDFE-2C6D-E59290CE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0343"/>
            <a:ext cx="9144000" cy="25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6695BA0D-8B2A-99A6-0290-ADF7856B1ECE}"/>
              </a:ext>
            </a:extLst>
          </p:cNvPr>
          <p:cNvSpPr txBox="1"/>
          <p:nvPr/>
        </p:nvSpPr>
        <p:spPr>
          <a:xfrm>
            <a:off x="1841972" y="31861"/>
            <a:ext cx="5454977" cy="1252844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cap="all" spc="20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DATA FLOW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CC1A9-A70E-7490-412A-1749104D7D50}"/>
              </a:ext>
            </a:extLst>
          </p:cNvPr>
          <p:cNvSpPr txBox="1"/>
          <p:nvPr/>
        </p:nvSpPr>
        <p:spPr>
          <a:xfrm>
            <a:off x="4118148" y="4933992"/>
            <a:ext cx="91016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>
                <a:solidFill>
                  <a:schemeClr val="tx2"/>
                </a:solidFill>
              </a:rPr>
              <a:t>Group 7</a:t>
            </a:r>
            <a:endParaRPr lang="en-US"/>
          </a:p>
        </p:txBody>
      </p:sp>
      <p:grpSp>
        <p:nvGrpSpPr>
          <p:cNvPr id="1139" name="Google Shape;182;p28">
            <a:extLst>
              <a:ext uri="{FF2B5EF4-FFF2-40B4-BE49-F238E27FC236}">
                <a16:creationId xmlns:a16="http://schemas.microsoft.com/office/drawing/2014/main" id="{9C5EDD77-1BF0-B5DB-A097-1FE4942E41F5}"/>
              </a:ext>
            </a:extLst>
          </p:cNvPr>
          <p:cNvGrpSpPr/>
          <p:nvPr/>
        </p:nvGrpSpPr>
        <p:grpSpPr>
          <a:xfrm>
            <a:off x="130409" y="3829121"/>
            <a:ext cx="2395028" cy="939618"/>
            <a:chOff x="5140729" y="3264490"/>
            <a:chExt cx="3357174" cy="1421769"/>
          </a:xfrm>
        </p:grpSpPr>
        <p:sp>
          <p:nvSpPr>
            <p:cNvPr id="5" name="Google Shape;183;p28">
              <a:extLst>
                <a:ext uri="{FF2B5EF4-FFF2-40B4-BE49-F238E27FC236}">
                  <a16:creationId xmlns:a16="http://schemas.microsoft.com/office/drawing/2014/main" id="{02C65D70-D3AC-7562-8652-41A616A4BB53}"/>
                </a:ext>
              </a:extLst>
            </p:cNvPr>
            <p:cNvSpPr/>
            <p:nvPr/>
          </p:nvSpPr>
          <p:spPr>
            <a:xfrm>
              <a:off x="5245703" y="4352315"/>
              <a:ext cx="2242868" cy="64360"/>
            </a:xfrm>
            <a:custGeom>
              <a:avLst/>
              <a:gdLst/>
              <a:ahLst/>
              <a:cxnLst/>
              <a:rect l="l" t="t" r="r" b="b"/>
              <a:pathLst>
                <a:path w="54120" h="1553" extrusionOk="0">
                  <a:moveTo>
                    <a:pt x="1" y="0"/>
                  </a:moveTo>
                  <a:lnTo>
                    <a:pt x="1" y="1552"/>
                  </a:lnTo>
                  <a:lnTo>
                    <a:pt x="54119" y="1552"/>
                  </a:lnTo>
                  <a:lnTo>
                    <a:pt x="54119" y="0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4;p28">
              <a:extLst>
                <a:ext uri="{FF2B5EF4-FFF2-40B4-BE49-F238E27FC236}">
                  <a16:creationId xmlns:a16="http://schemas.microsoft.com/office/drawing/2014/main" id="{2D33C2E5-0310-2846-8F7D-E9436BAC7DEA}"/>
                </a:ext>
              </a:extLst>
            </p:cNvPr>
            <p:cNvSpPr/>
            <p:nvPr/>
          </p:nvSpPr>
          <p:spPr>
            <a:xfrm>
              <a:off x="6049770" y="4281365"/>
              <a:ext cx="675430" cy="213802"/>
            </a:xfrm>
            <a:custGeom>
              <a:avLst/>
              <a:gdLst/>
              <a:ahLst/>
              <a:cxnLst/>
              <a:rect l="l" t="t" r="r" b="b"/>
              <a:pathLst>
                <a:path w="16298" h="5159" extrusionOk="0">
                  <a:moveTo>
                    <a:pt x="1392" y="0"/>
                  </a:moveTo>
                  <a:cubicBezTo>
                    <a:pt x="616" y="0"/>
                    <a:pt x="0" y="617"/>
                    <a:pt x="0" y="1393"/>
                  </a:cubicBezTo>
                  <a:lnTo>
                    <a:pt x="0" y="3766"/>
                  </a:lnTo>
                  <a:cubicBezTo>
                    <a:pt x="0" y="4542"/>
                    <a:pt x="616" y="5159"/>
                    <a:pt x="1392" y="5159"/>
                  </a:cubicBezTo>
                  <a:lnTo>
                    <a:pt x="14905" y="5159"/>
                  </a:lnTo>
                  <a:cubicBezTo>
                    <a:pt x="15681" y="5159"/>
                    <a:pt x="16297" y="4542"/>
                    <a:pt x="16297" y="3766"/>
                  </a:cubicBezTo>
                  <a:lnTo>
                    <a:pt x="16297" y="1393"/>
                  </a:lnTo>
                  <a:cubicBezTo>
                    <a:pt x="16297" y="617"/>
                    <a:pt x="15681" y="0"/>
                    <a:pt x="14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5;p28">
              <a:extLst>
                <a:ext uri="{FF2B5EF4-FFF2-40B4-BE49-F238E27FC236}">
                  <a16:creationId xmlns:a16="http://schemas.microsoft.com/office/drawing/2014/main" id="{5A2EB80A-FFA3-EE05-948B-90E07A0BC062}"/>
                </a:ext>
              </a:extLst>
            </p:cNvPr>
            <p:cNvSpPr/>
            <p:nvPr/>
          </p:nvSpPr>
          <p:spPr>
            <a:xfrm>
              <a:off x="5966512" y="4368394"/>
              <a:ext cx="83299" cy="80440"/>
            </a:xfrm>
            <a:custGeom>
              <a:avLst/>
              <a:gdLst/>
              <a:ahLst/>
              <a:cxnLst/>
              <a:rect l="l" t="t" r="r" b="b"/>
              <a:pathLst>
                <a:path w="2010" h="1941" extrusionOk="0">
                  <a:moveTo>
                    <a:pt x="1" y="0"/>
                  </a:moveTo>
                  <a:lnTo>
                    <a:pt x="1" y="982"/>
                  </a:lnTo>
                  <a:cubicBezTo>
                    <a:pt x="1" y="1507"/>
                    <a:pt x="434" y="1940"/>
                    <a:pt x="959" y="1940"/>
                  </a:cubicBezTo>
                  <a:lnTo>
                    <a:pt x="2009" y="1940"/>
                  </a:lnTo>
                  <a:lnTo>
                    <a:pt x="2009" y="1712"/>
                  </a:lnTo>
                  <a:lnTo>
                    <a:pt x="959" y="1712"/>
                  </a:lnTo>
                  <a:cubicBezTo>
                    <a:pt x="548" y="1712"/>
                    <a:pt x="229" y="1393"/>
                    <a:pt x="229" y="982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6;p28">
              <a:extLst>
                <a:ext uri="{FF2B5EF4-FFF2-40B4-BE49-F238E27FC236}">
                  <a16:creationId xmlns:a16="http://schemas.microsoft.com/office/drawing/2014/main" id="{37E6F17B-9792-CB8B-BE4A-30C004E4DB7D}"/>
                </a:ext>
              </a:extLst>
            </p:cNvPr>
            <p:cNvSpPr/>
            <p:nvPr/>
          </p:nvSpPr>
          <p:spPr>
            <a:xfrm>
              <a:off x="6725159" y="4368394"/>
              <a:ext cx="33154" cy="81393"/>
            </a:xfrm>
            <a:custGeom>
              <a:avLst/>
              <a:gdLst/>
              <a:ahLst/>
              <a:cxnLst/>
              <a:rect l="l" t="t" r="r" b="b"/>
              <a:pathLst>
                <a:path w="800" h="1964" extrusionOk="0">
                  <a:moveTo>
                    <a:pt x="571" y="0"/>
                  </a:moveTo>
                  <a:lnTo>
                    <a:pt x="571" y="1164"/>
                  </a:lnTo>
                  <a:cubicBezTo>
                    <a:pt x="571" y="1484"/>
                    <a:pt x="320" y="1758"/>
                    <a:pt x="0" y="1758"/>
                  </a:cubicBezTo>
                  <a:lnTo>
                    <a:pt x="0" y="1963"/>
                  </a:lnTo>
                  <a:cubicBezTo>
                    <a:pt x="434" y="1963"/>
                    <a:pt x="799" y="1621"/>
                    <a:pt x="799" y="1164"/>
                  </a:cubicBezTo>
                  <a:lnTo>
                    <a:pt x="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7;p28">
              <a:extLst>
                <a:ext uri="{FF2B5EF4-FFF2-40B4-BE49-F238E27FC236}">
                  <a16:creationId xmlns:a16="http://schemas.microsoft.com/office/drawing/2014/main" id="{ADD2653F-A956-96B6-7D44-F98DF3F9D306}"/>
                </a:ext>
              </a:extLst>
            </p:cNvPr>
            <p:cNvSpPr/>
            <p:nvPr/>
          </p:nvSpPr>
          <p:spPr>
            <a:xfrm>
              <a:off x="5150178" y="3274892"/>
              <a:ext cx="2420698" cy="1093543"/>
            </a:xfrm>
            <a:custGeom>
              <a:avLst/>
              <a:gdLst/>
              <a:ahLst/>
              <a:cxnLst/>
              <a:rect l="l" t="t" r="r" b="b"/>
              <a:pathLst>
                <a:path w="58411" h="26387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lnTo>
                    <a:pt x="0" y="24925"/>
                  </a:lnTo>
                  <a:cubicBezTo>
                    <a:pt x="0" y="25747"/>
                    <a:pt x="662" y="26386"/>
                    <a:pt x="1461" y="26386"/>
                  </a:cubicBezTo>
                  <a:lnTo>
                    <a:pt x="56972" y="26386"/>
                  </a:lnTo>
                  <a:cubicBezTo>
                    <a:pt x="57771" y="26386"/>
                    <a:pt x="58410" y="25747"/>
                    <a:pt x="58410" y="24925"/>
                  </a:cubicBezTo>
                  <a:lnTo>
                    <a:pt x="58410" y="1461"/>
                  </a:lnTo>
                  <a:cubicBezTo>
                    <a:pt x="58410" y="662"/>
                    <a:pt x="57771" y="0"/>
                    <a:pt x="56972" y="0"/>
                  </a:cubicBezTo>
                  <a:close/>
                </a:path>
              </a:pathLst>
            </a:custGeom>
            <a:solidFill>
              <a:srgbClr val="264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8;p28">
              <a:extLst>
                <a:ext uri="{FF2B5EF4-FFF2-40B4-BE49-F238E27FC236}">
                  <a16:creationId xmlns:a16="http://schemas.microsoft.com/office/drawing/2014/main" id="{2259B287-26A3-E8DC-9404-75AF4B17036F}"/>
                </a:ext>
              </a:extLst>
            </p:cNvPr>
            <p:cNvSpPr/>
            <p:nvPr/>
          </p:nvSpPr>
          <p:spPr>
            <a:xfrm>
              <a:off x="5181384" y="4220817"/>
              <a:ext cx="2363010" cy="9490"/>
            </a:xfrm>
            <a:custGeom>
              <a:avLst/>
              <a:gdLst/>
              <a:ahLst/>
              <a:cxnLst/>
              <a:rect l="l" t="t" r="r" b="b"/>
              <a:pathLst>
                <a:path w="57019" h="229" extrusionOk="0">
                  <a:moveTo>
                    <a:pt x="1" y="0"/>
                  </a:moveTo>
                  <a:lnTo>
                    <a:pt x="1" y="229"/>
                  </a:lnTo>
                  <a:lnTo>
                    <a:pt x="57018" y="229"/>
                  </a:lnTo>
                  <a:lnTo>
                    <a:pt x="5701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;p28">
              <a:extLst>
                <a:ext uri="{FF2B5EF4-FFF2-40B4-BE49-F238E27FC236}">
                  <a16:creationId xmlns:a16="http://schemas.microsoft.com/office/drawing/2014/main" id="{D8F203A2-9A3F-FA97-55AC-A53BF98898D1}"/>
                </a:ext>
              </a:extLst>
            </p:cNvPr>
            <p:cNvSpPr/>
            <p:nvPr/>
          </p:nvSpPr>
          <p:spPr>
            <a:xfrm>
              <a:off x="517666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0;p28">
              <a:extLst>
                <a:ext uri="{FF2B5EF4-FFF2-40B4-BE49-F238E27FC236}">
                  <a16:creationId xmlns:a16="http://schemas.microsoft.com/office/drawing/2014/main" id="{D55944B2-900A-FB66-1FB1-6D26EDE1E93D}"/>
                </a:ext>
              </a:extLst>
            </p:cNvPr>
            <p:cNvSpPr/>
            <p:nvPr/>
          </p:nvSpPr>
          <p:spPr>
            <a:xfrm>
              <a:off x="523816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1;p28">
              <a:extLst>
                <a:ext uri="{FF2B5EF4-FFF2-40B4-BE49-F238E27FC236}">
                  <a16:creationId xmlns:a16="http://schemas.microsoft.com/office/drawing/2014/main" id="{2C546D20-1B86-6A5F-9831-6736145D0CD9}"/>
                </a:ext>
              </a:extLst>
            </p:cNvPr>
            <p:cNvSpPr/>
            <p:nvPr/>
          </p:nvSpPr>
          <p:spPr>
            <a:xfrm>
              <a:off x="5300573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2;p28">
              <a:extLst>
                <a:ext uri="{FF2B5EF4-FFF2-40B4-BE49-F238E27FC236}">
                  <a16:creationId xmlns:a16="http://schemas.microsoft.com/office/drawing/2014/main" id="{1E7236EE-397F-F407-1DA0-02F07606A6D5}"/>
                </a:ext>
              </a:extLst>
            </p:cNvPr>
            <p:cNvSpPr/>
            <p:nvPr/>
          </p:nvSpPr>
          <p:spPr>
            <a:xfrm>
              <a:off x="5362985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3;p28">
              <a:extLst>
                <a:ext uri="{FF2B5EF4-FFF2-40B4-BE49-F238E27FC236}">
                  <a16:creationId xmlns:a16="http://schemas.microsoft.com/office/drawing/2014/main" id="{71BD08AA-4C3E-3A75-F68A-3E5143698AF2}"/>
                </a:ext>
              </a:extLst>
            </p:cNvPr>
            <p:cNvSpPr/>
            <p:nvPr/>
          </p:nvSpPr>
          <p:spPr>
            <a:xfrm>
              <a:off x="5425439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4;p28">
              <a:extLst>
                <a:ext uri="{FF2B5EF4-FFF2-40B4-BE49-F238E27FC236}">
                  <a16:creationId xmlns:a16="http://schemas.microsoft.com/office/drawing/2014/main" id="{01F23F04-7B0A-8589-B363-C8AB7D7864A8}"/>
                </a:ext>
              </a:extLst>
            </p:cNvPr>
            <p:cNvSpPr/>
            <p:nvPr/>
          </p:nvSpPr>
          <p:spPr>
            <a:xfrm>
              <a:off x="548694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;p28">
              <a:extLst>
                <a:ext uri="{FF2B5EF4-FFF2-40B4-BE49-F238E27FC236}">
                  <a16:creationId xmlns:a16="http://schemas.microsoft.com/office/drawing/2014/main" id="{BC083C5D-8902-DF84-CD1E-76BFF29B87DD}"/>
                </a:ext>
              </a:extLst>
            </p:cNvPr>
            <p:cNvSpPr/>
            <p:nvPr/>
          </p:nvSpPr>
          <p:spPr>
            <a:xfrm>
              <a:off x="5549352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6;p28">
              <a:extLst>
                <a:ext uri="{FF2B5EF4-FFF2-40B4-BE49-F238E27FC236}">
                  <a16:creationId xmlns:a16="http://schemas.microsoft.com/office/drawing/2014/main" id="{51AD71C1-A684-95FE-68B7-A3E2CC994B21}"/>
                </a:ext>
              </a:extLst>
            </p:cNvPr>
            <p:cNvSpPr/>
            <p:nvPr/>
          </p:nvSpPr>
          <p:spPr>
            <a:xfrm>
              <a:off x="5611806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7;p28">
              <a:extLst>
                <a:ext uri="{FF2B5EF4-FFF2-40B4-BE49-F238E27FC236}">
                  <a16:creationId xmlns:a16="http://schemas.microsoft.com/office/drawing/2014/main" id="{5EACA52F-4F0C-D812-2A53-6B0499006F51}"/>
                </a:ext>
              </a:extLst>
            </p:cNvPr>
            <p:cNvSpPr/>
            <p:nvPr/>
          </p:nvSpPr>
          <p:spPr>
            <a:xfrm>
              <a:off x="5674218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8;p28">
              <a:extLst>
                <a:ext uri="{FF2B5EF4-FFF2-40B4-BE49-F238E27FC236}">
                  <a16:creationId xmlns:a16="http://schemas.microsoft.com/office/drawing/2014/main" id="{63DEDD2B-77CF-FC47-D42E-50838BE1BBC2}"/>
                </a:ext>
              </a:extLst>
            </p:cNvPr>
            <p:cNvSpPr/>
            <p:nvPr/>
          </p:nvSpPr>
          <p:spPr>
            <a:xfrm>
              <a:off x="5735719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9;p28">
              <a:extLst>
                <a:ext uri="{FF2B5EF4-FFF2-40B4-BE49-F238E27FC236}">
                  <a16:creationId xmlns:a16="http://schemas.microsoft.com/office/drawing/2014/main" id="{5467B89B-8DC2-B182-77D2-47071847E62A}"/>
                </a:ext>
              </a:extLst>
            </p:cNvPr>
            <p:cNvSpPr/>
            <p:nvPr/>
          </p:nvSpPr>
          <p:spPr>
            <a:xfrm>
              <a:off x="5798132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0;p28">
              <a:extLst>
                <a:ext uri="{FF2B5EF4-FFF2-40B4-BE49-F238E27FC236}">
                  <a16:creationId xmlns:a16="http://schemas.microsoft.com/office/drawing/2014/main" id="{392FDBE8-E819-B384-E84B-A25EF7244D87}"/>
                </a:ext>
              </a:extLst>
            </p:cNvPr>
            <p:cNvSpPr/>
            <p:nvPr/>
          </p:nvSpPr>
          <p:spPr>
            <a:xfrm>
              <a:off x="5860585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1;p28">
              <a:extLst>
                <a:ext uri="{FF2B5EF4-FFF2-40B4-BE49-F238E27FC236}">
                  <a16:creationId xmlns:a16="http://schemas.microsoft.com/office/drawing/2014/main" id="{12A0118E-51C2-51FD-89EF-1C1EE4F660E6}"/>
                </a:ext>
              </a:extLst>
            </p:cNvPr>
            <p:cNvSpPr/>
            <p:nvPr/>
          </p:nvSpPr>
          <p:spPr>
            <a:xfrm>
              <a:off x="5922998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2;p28">
              <a:extLst>
                <a:ext uri="{FF2B5EF4-FFF2-40B4-BE49-F238E27FC236}">
                  <a16:creationId xmlns:a16="http://schemas.microsoft.com/office/drawing/2014/main" id="{7CE3DA37-2B2F-B483-62F1-7E63464FCDF5}"/>
                </a:ext>
              </a:extLst>
            </p:cNvPr>
            <p:cNvSpPr/>
            <p:nvPr/>
          </p:nvSpPr>
          <p:spPr>
            <a:xfrm>
              <a:off x="5984498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;p28">
              <a:extLst>
                <a:ext uri="{FF2B5EF4-FFF2-40B4-BE49-F238E27FC236}">
                  <a16:creationId xmlns:a16="http://schemas.microsoft.com/office/drawing/2014/main" id="{F56B2472-81E9-E4F5-D89D-F2623450CE99}"/>
                </a:ext>
              </a:extLst>
            </p:cNvPr>
            <p:cNvSpPr/>
            <p:nvPr/>
          </p:nvSpPr>
          <p:spPr>
            <a:xfrm>
              <a:off x="6046911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4;p28">
              <a:extLst>
                <a:ext uri="{FF2B5EF4-FFF2-40B4-BE49-F238E27FC236}">
                  <a16:creationId xmlns:a16="http://schemas.microsoft.com/office/drawing/2014/main" id="{BCC4ADDB-BF31-516D-8C70-34395B74CBBD}"/>
                </a:ext>
              </a:extLst>
            </p:cNvPr>
            <p:cNvSpPr/>
            <p:nvPr/>
          </p:nvSpPr>
          <p:spPr>
            <a:xfrm>
              <a:off x="6109365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5;p28">
              <a:extLst>
                <a:ext uri="{FF2B5EF4-FFF2-40B4-BE49-F238E27FC236}">
                  <a16:creationId xmlns:a16="http://schemas.microsoft.com/office/drawing/2014/main" id="{8E007209-22E3-B51D-9CC5-72F68DF934DC}"/>
                </a:ext>
              </a:extLst>
            </p:cNvPr>
            <p:cNvSpPr/>
            <p:nvPr/>
          </p:nvSpPr>
          <p:spPr>
            <a:xfrm>
              <a:off x="6170824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6;p28">
              <a:extLst>
                <a:ext uri="{FF2B5EF4-FFF2-40B4-BE49-F238E27FC236}">
                  <a16:creationId xmlns:a16="http://schemas.microsoft.com/office/drawing/2014/main" id="{F63B4373-F695-4815-7E82-17C9F9F4EB82}"/>
                </a:ext>
              </a:extLst>
            </p:cNvPr>
            <p:cNvSpPr/>
            <p:nvPr/>
          </p:nvSpPr>
          <p:spPr>
            <a:xfrm>
              <a:off x="6233278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7;p28">
              <a:extLst>
                <a:ext uri="{FF2B5EF4-FFF2-40B4-BE49-F238E27FC236}">
                  <a16:creationId xmlns:a16="http://schemas.microsoft.com/office/drawing/2014/main" id="{A4DFDB8A-3F3B-2809-3A8D-2B02B9F4C553}"/>
                </a:ext>
              </a:extLst>
            </p:cNvPr>
            <p:cNvSpPr/>
            <p:nvPr/>
          </p:nvSpPr>
          <p:spPr>
            <a:xfrm>
              <a:off x="629569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8;p28">
              <a:extLst>
                <a:ext uri="{FF2B5EF4-FFF2-40B4-BE49-F238E27FC236}">
                  <a16:creationId xmlns:a16="http://schemas.microsoft.com/office/drawing/2014/main" id="{9F0297AC-9E3B-1A3E-BC4D-C7F88C2FD0B1}"/>
                </a:ext>
              </a:extLst>
            </p:cNvPr>
            <p:cNvSpPr/>
            <p:nvPr/>
          </p:nvSpPr>
          <p:spPr>
            <a:xfrm>
              <a:off x="6358144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9;p28">
              <a:extLst>
                <a:ext uri="{FF2B5EF4-FFF2-40B4-BE49-F238E27FC236}">
                  <a16:creationId xmlns:a16="http://schemas.microsoft.com/office/drawing/2014/main" id="{2E8D957E-F6E4-4454-C042-31E88373DDD6}"/>
                </a:ext>
              </a:extLst>
            </p:cNvPr>
            <p:cNvSpPr/>
            <p:nvPr/>
          </p:nvSpPr>
          <p:spPr>
            <a:xfrm>
              <a:off x="6419603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0;p28">
              <a:extLst>
                <a:ext uri="{FF2B5EF4-FFF2-40B4-BE49-F238E27FC236}">
                  <a16:creationId xmlns:a16="http://schemas.microsoft.com/office/drawing/2014/main" id="{F0677F69-2A34-3DA8-06ED-09039E61B98B}"/>
                </a:ext>
              </a:extLst>
            </p:cNvPr>
            <p:cNvSpPr/>
            <p:nvPr/>
          </p:nvSpPr>
          <p:spPr>
            <a:xfrm>
              <a:off x="6482057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1;p28">
              <a:extLst>
                <a:ext uri="{FF2B5EF4-FFF2-40B4-BE49-F238E27FC236}">
                  <a16:creationId xmlns:a16="http://schemas.microsoft.com/office/drawing/2014/main" id="{5FE1B4EB-16E8-C6EC-A9DF-F1A89BF882E9}"/>
                </a:ext>
              </a:extLst>
            </p:cNvPr>
            <p:cNvSpPr/>
            <p:nvPr/>
          </p:nvSpPr>
          <p:spPr>
            <a:xfrm>
              <a:off x="6544470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;p28">
              <a:extLst>
                <a:ext uri="{FF2B5EF4-FFF2-40B4-BE49-F238E27FC236}">
                  <a16:creationId xmlns:a16="http://schemas.microsoft.com/office/drawing/2014/main" id="{B6E9BE42-607F-EDDF-C5DB-10C4B6F7CA69}"/>
                </a:ext>
              </a:extLst>
            </p:cNvPr>
            <p:cNvSpPr/>
            <p:nvPr/>
          </p:nvSpPr>
          <p:spPr>
            <a:xfrm>
              <a:off x="6606923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3;p28">
              <a:extLst>
                <a:ext uri="{FF2B5EF4-FFF2-40B4-BE49-F238E27FC236}">
                  <a16:creationId xmlns:a16="http://schemas.microsoft.com/office/drawing/2014/main" id="{0E010B51-1576-B7F4-5E1D-FB0D19B91199}"/>
                </a:ext>
              </a:extLst>
            </p:cNvPr>
            <p:cNvSpPr/>
            <p:nvPr/>
          </p:nvSpPr>
          <p:spPr>
            <a:xfrm>
              <a:off x="6668383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4;p28">
              <a:extLst>
                <a:ext uri="{FF2B5EF4-FFF2-40B4-BE49-F238E27FC236}">
                  <a16:creationId xmlns:a16="http://schemas.microsoft.com/office/drawing/2014/main" id="{15D23374-7A23-A193-4FF8-9EF4CA074B99}"/>
                </a:ext>
              </a:extLst>
            </p:cNvPr>
            <p:cNvSpPr/>
            <p:nvPr/>
          </p:nvSpPr>
          <p:spPr>
            <a:xfrm>
              <a:off x="6730836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;p28">
              <a:extLst>
                <a:ext uri="{FF2B5EF4-FFF2-40B4-BE49-F238E27FC236}">
                  <a16:creationId xmlns:a16="http://schemas.microsoft.com/office/drawing/2014/main" id="{7DC6FE61-F7F6-2528-97B7-F0C0D1555792}"/>
                </a:ext>
              </a:extLst>
            </p:cNvPr>
            <p:cNvSpPr/>
            <p:nvPr/>
          </p:nvSpPr>
          <p:spPr>
            <a:xfrm>
              <a:off x="6793249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6;p28">
              <a:extLst>
                <a:ext uri="{FF2B5EF4-FFF2-40B4-BE49-F238E27FC236}">
                  <a16:creationId xmlns:a16="http://schemas.microsoft.com/office/drawing/2014/main" id="{1F653B7A-6615-57BD-CB6C-CFF8F5AD628F}"/>
                </a:ext>
              </a:extLst>
            </p:cNvPr>
            <p:cNvSpPr/>
            <p:nvPr/>
          </p:nvSpPr>
          <p:spPr>
            <a:xfrm>
              <a:off x="6855703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7;p28">
              <a:extLst>
                <a:ext uri="{FF2B5EF4-FFF2-40B4-BE49-F238E27FC236}">
                  <a16:creationId xmlns:a16="http://schemas.microsoft.com/office/drawing/2014/main" id="{9A0A21BF-9DA4-4A3D-3093-B208BD452769}"/>
                </a:ext>
              </a:extLst>
            </p:cNvPr>
            <p:cNvSpPr/>
            <p:nvPr/>
          </p:nvSpPr>
          <p:spPr>
            <a:xfrm>
              <a:off x="6917162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8;p28">
              <a:extLst>
                <a:ext uri="{FF2B5EF4-FFF2-40B4-BE49-F238E27FC236}">
                  <a16:creationId xmlns:a16="http://schemas.microsoft.com/office/drawing/2014/main" id="{7F7133C1-22D2-634E-0E84-BC55F4F68176}"/>
                </a:ext>
              </a:extLst>
            </p:cNvPr>
            <p:cNvSpPr/>
            <p:nvPr/>
          </p:nvSpPr>
          <p:spPr>
            <a:xfrm>
              <a:off x="6979616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9;p28">
              <a:extLst>
                <a:ext uri="{FF2B5EF4-FFF2-40B4-BE49-F238E27FC236}">
                  <a16:creationId xmlns:a16="http://schemas.microsoft.com/office/drawing/2014/main" id="{4F1265C6-EAF3-CEC7-2C9A-94A37C7EB381}"/>
                </a:ext>
              </a:extLst>
            </p:cNvPr>
            <p:cNvSpPr/>
            <p:nvPr/>
          </p:nvSpPr>
          <p:spPr>
            <a:xfrm>
              <a:off x="7042028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0;p28">
              <a:extLst>
                <a:ext uri="{FF2B5EF4-FFF2-40B4-BE49-F238E27FC236}">
                  <a16:creationId xmlns:a16="http://schemas.microsoft.com/office/drawing/2014/main" id="{B5F1983F-0AE8-1F9D-D64B-8D2E11D08599}"/>
                </a:ext>
              </a:extLst>
            </p:cNvPr>
            <p:cNvSpPr/>
            <p:nvPr/>
          </p:nvSpPr>
          <p:spPr>
            <a:xfrm>
              <a:off x="7104482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1;p28">
              <a:extLst>
                <a:ext uri="{FF2B5EF4-FFF2-40B4-BE49-F238E27FC236}">
                  <a16:creationId xmlns:a16="http://schemas.microsoft.com/office/drawing/2014/main" id="{23324FA8-D070-53D7-5754-F9FE13383ADD}"/>
                </a:ext>
              </a:extLst>
            </p:cNvPr>
            <p:cNvSpPr/>
            <p:nvPr/>
          </p:nvSpPr>
          <p:spPr>
            <a:xfrm>
              <a:off x="7165941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2;p28">
              <a:extLst>
                <a:ext uri="{FF2B5EF4-FFF2-40B4-BE49-F238E27FC236}">
                  <a16:creationId xmlns:a16="http://schemas.microsoft.com/office/drawing/2014/main" id="{4829ACCC-A1F0-5C61-A8C2-A29D42DD71FF}"/>
                </a:ext>
              </a:extLst>
            </p:cNvPr>
            <p:cNvSpPr/>
            <p:nvPr/>
          </p:nvSpPr>
          <p:spPr>
            <a:xfrm>
              <a:off x="7228395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3;p28">
              <a:extLst>
                <a:ext uri="{FF2B5EF4-FFF2-40B4-BE49-F238E27FC236}">
                  <a16:creationId xmlns:a16="http://schemas.microsoft.com/office/drawing/2014/main" id="{91752F0F-AEE3-1430-2BC7-432EBC874AFC}"/>
                </a:ext>
              </a:extLst>
            </p:cNvPr>
            <p:cNvSpPr/>
            <p:nvPr/>
          </p:nvSpPr>
          <p:spPr>
            <a:xfrm>
              <a:off x="7290807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4;p28">
              <a:extLst>
                <a:ext uri="{FF2B5EF4-FFF2-40B4-BE49-F238E27FC236}">
                  <a16:creationId xmlns:a16="http://schemas.microsoft.com/office/drawing/2014/main" id="{FF6E6926-D24D-32B5-F8B2-75F8B2D3D2A6}"/>
                </a:ext>
              </a:extLst>
            </p:cNvPr>
            <p:cNvSpPr/>
            <p:nvPr/>
          </p:nvSpPr>
          <p:spPr>
            <a:xfrm>
              <a:off x="7352308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5;p28">
              <a:extLst>
                <a:ext uri="{FF2B5EF4-FFF2-40B4-BE49-F238E27FC236}">
                  <a16:creationId xmlns:a16="http://schemas.microsoft.com/office/drawing/2014/main" id="{CC2E82B4-285E-9527-8E08-C7567E3F1DD9}"/>
                </a:ext>
              </a:extLst>
            </p:cNvPr>
            <p:cNvSpPr/>
            <p:nvPr/>
          </p:nvSpPr>
          <p:spPr>
            <a:xfrm>
              <a:off x="7414762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6;p28">
              <a:extLst>
                <a:ext uri="{FF2B5EF4-FFF2-40B4-BE49-F238E27FC236}">
                  <a16:creationId xmlns:a16="http://schemas.microsoft.com/office/drawing/2014/main" id="{71A49CA9-83E1-C356-EF15-5A959FBA04A1}"/>
                </a:ext>
              </a:extLst>
            </p:cNvPr>
            <p:cNvSpPr/>
            <p:nvPr/>
          </p:nvSpPr>
          <p:spPr>
            <a:xfrm>
              <a:off x="7477174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7;p28">
              <a:extLst>
                <a:ext uri="{FF2B5EF4-FFF2-40B4-BE49-F238E27FC236}">
                  <a16:creationId xmlns:a16="http://schemas.microsoft.com/office/drawing/2014/main" id="{EDC7BFCB-8FDE-514A-9018-3E65FE5418D8}"/>
                </a:ext>
              </a:extLst>
            </p:cNvPr>
            <p:cNvSpPr/>
            <p:nvPr/>
          </p:nvSpPr>
          <p:spPr>
            <a:xfrm>
              <a:off x="7539587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3C6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8;p28">
              <a:extLst>
                <a:ext uri="{FF2B5EF4-FFF2-40B4-BE49-F238E27FC236}">
                  <a16:creationId xmlns:a16="http://schemas.microsoft.com/office/drawing/2014/main" id="{21D103FA-C26B-AD8B-AB3B-FC1E4424B267}"/>
                </a:ext>
              </a:extLst>
            </p:cNvPr>
            <p:cNvSpPr/>
            <p:nvPr/>
          </p:nvSpPr>
          <p:spPr>
            <a:xfrm>
              <a:off x="5242885" y="3301374"/>
              <a:ext cx="2239055" cy="8537"/>
            </a:xfrm>
            <a:custGeom>
              <a:avLst/>
              <a:gdLst/>
              <a:ahLst/>
              <a:cxnLst/>
              <a:rect l="l" t="t" r="r" b="b"/>
              <a:pathLst>
                <a:path w="54028" h="206" extrusionOk="0">
                  <a:moveTo>
                    <a:pt x="0" y="0"/>
                  </a:moveTo>
                  <a:lnTo>
                    <a:pt x="0" y="206"/>
                  </a:lnTo>
                  <a:lnTo>
                    <a:pt x="54028" y="206"/>
                  </a:lnTo>
                  <a:lnTo>
                    <a:pt x="5402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9;p28">
              <a:extLst>
                <a:ext uri="{FF2B5EF4-FFF2-40B4-BE49-F238E27FC236}">
                  <a16:creationId xmlns:a16="http://schemas.microsoft.com/office/drawing/2014/main" id="{99C24A24-6B49-5773-A5D3-ACBED22A7984}"/>
                </a:ext>
              </a:extLst>
            </p:cNvPr>
            <p:cNvSpPr/>
            <p:nvPr/>
          </p:nvSpPr>
          <p:spPr>
            <a:xfrm>
              <a:off x="5242885" y="4336235"/>
              <a:ext cx="2239055" cy="9490"/>
            </a:xfrm>
            <a:custGeom>
              <a:avLst/>
              <a:gdLst/>
              <a:ahLst/>
              <a:cxnLst/>
              <a:rect l="l" t="t" r="r" b="b"/>
              <a:pathLst>
                <a:path w="54028" h="229" extrusionOk="0">
                  <a:moveTo>
                    <a:pt x="0" y="0"/>
                  </a:moveTo>
                  <a:lnTo>
                    <a:pt x="0" y="228"/>
                  </a:lnTo>
                  <a:lnTo>
                    <a:pt x="54028" y="228"/>
                  </a:lnTo>
                  <a:lnTo>
                    <a:pt x="5402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0;p28">
              <a:extLst>
                <a:ext uri="{FF2B5EF4-FFF2-40B4-BE49-F238E27FC236}">
                  <a16:creationId xmlns:a16="http://schemas.microsoft.com/office/drawing/2014/main" id="{719A6F86-128E-C23F-BDDA-81A662B46617}"/>
                </a:ext>
              </a:extLst>
            </p:cNvPr>
            <p:cNvSpPr/>
            <p:nvPr/>
          </p:nvSpPr>
          <p:spPr>
            <a:xfrm>
              <a:off x="5176660" y="3367599"/>
              <a:ext cx="9490" cy="911901"/>
            </a:xfrm>
            <a:custGeom>
              <a:avLst/>
              <a:gdLst/>
              <a:ahLst/>
              <a:cxnLst/>
              <a:rect l="l" t="t" r="r" b="b"/>
              <a:pathLst>
                <a:path w="229" h="22004" extrusionOk="0">
                  <a:moveTo>
                    <a:pt x="0" y="0"/>
                  </a:moveTo>
                  <a:lnTo>
                    <a:pt x="0" y="22004"/>
                  </a:lnTo>
                  <a:lnTo>
                    <a:pt x="229" y="2200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;p28">
              <a:extLst>
                <a:ext uri="{FF2B5EF4-FFF2-40B4-BE49-F238E27FC236}">
                  <a16:creationId xmlns:a16="http://schemas.microsoft.com/office/drawing/2014/main" id="{448F71CF-7722-12CA-B732-19A588A55A01}"/>
                </a:ext>
              </a:extLst>
            </p:cNvPr>
            <p:cNvSpPr/>
            <p:nvPr/>
          </p:nvSpPr>
          <p:spPr>
            <a:xfrm>
              <a:off x="7539587" y="3367599"/>
              <a:ext cx="9532" cy="911901"/>
            </a:xfrm>
            <a:custGeom>
              <a:avLst/>
              <a:gdLst/>
              <a:ahLst/>
              <a:cxnLst/>
              <a:rect l="l" t="t" r="r" b="b"/>
              <a:pathLst>
                <a:path w="230" h="22004" extrusionOk="0">
                  <a:moveTo>
                    <a:pt x="1" y="0"/>
                  </a:moveTo>
                  <a:lnTo>
                    <a:pt x="1" y="22004"/>
                  </a:lnTo>
                  <a:lnTo>
                    <a:pt x="229" y="2200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2;p28">
              <a:extLst>
                <a:ext uri="{FF2B5EF4-FFF2-40B4-BE49-F238E27FC236}">
                  <a16:creationId xmlns:a16="http://schemas.microsoft.com/office/drawing/2014/main" id="{904C8EE4-7E12-E6EB-2969-CACB70B9C47B}"/>
                </a:ext>
              </a:extLst>
            </p:cNvPr>
            <p:cNvSpPr/>
            <p:nvPr/>
          </p:nvSpPr>
          <p:spPr>
            <a:xfrm>
              <a:off x="5145454" y="3269215"/>
              <a:ext cx="97473" cy="98426"/>
            </a:xfrm>
            <a:custGeom>
              <a:avLst/>
              <a:gdLst/>
              <a:ahLst/>
              <a:cxnLst/>
              <a:rect l="l" t="t" r="r" b="b"/>
              <a:pathLst>
                <a:path w="2352" h="2375" extrusionOk="0">
                  <a:moveTo>
                    <a:pt x="731" y="0"/>
                  </a:moveTo>
                  <a:cubicBezTo>
                    <a:pt x="320" y="0"/>
                    <a:pt x="0" y="343"/>
                    <a:pt x="0" y="753"/>
                  </a:cubicBezTo>
                  <a:lnTo>
                    <a:pt x="0" y="2374"/>
                  </a:lnTo>
                  <a:lnTo>
                    <a:pt x="868" y="2374"/>
                  </a:lnTo>
                  <a:lnTo>
                    <a:pt x="868" y="1005"/>
                  </a:lnTo>
                  <a:cubicBezTo>
                    <a:pt x="868" y="936"/>
                    <a:pt x="913" y="868"/>
                    <a:pt x="982" y="868"/>
                  </a:cubicBezTo>
                  <a:lnTo>
                    <a:pt x="2351" y="868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3;p28">
              <a:extLst>
                <a:ext uri="{FF2B5EF4-FFF2-40B4-BE49-F238E27FC236}">
                  <a16:creationId xmlns:a16="http://schemas.microsoft.com/office/drawing/2014/main" id="{68634D52-6592-D085-9532-4704C0D5881E}"/>
                </a:ext>
              </a:extLst>
            </p:cNvPr>
            <p:cNvSpPr/>
            <p:nvPr/>
          </p:nvSpPr>
          <p:spPr>
            <a:xfrm>
              <a:off x="5140729" y="3264490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2351" y="228"/>
                  </a:moveTo>
                  <a:lnTo>
                    <a:pt x="2351" y="890"/>
                  </a:lnTo>
                  <a:lnTo>
                    <a:pt x="1096" y="890"/>
                  </a:lnTo>
                  <a:cubicBezTo>
                    <a:pt x="959" y="890"/>
                    <a:pt x="867" y="982"/>
                    <a:pt x="867" y="1119"/>
                  </a:cubicBezTo>
                  <a:lnTo>
                    <a:pt x="867" y="2374"/>
                  </a:lnTo>
                  <a:lnTo>
                    <a:pt x="205" y="2374"/>
                  </a:lnTo>
                  <a:lnTo>
                    <a:pt x="205" y="867"/>
                  </a:lnTo>
                  <a:cubicBezTo>
                    <a:pt x="205" y="525"/>
                    <a:pt x="502" y="228"/>
                    <a:pt x="845" y="228"/>
                  </a:cubicBezTo>
                  <a:close/>
                  <a:moveTo>
                    <a:pt x="845" y="0"/>
                  </a:moveTo>
                  <a:cubicBezTo>
                    <a:pt x="365" y="0"/>
                    <a:pt x="0" y="388"/>
                    <a:pt x="0" y="867"/>
                  </a:cubicBezTo>
                  <a:lnTo>
                    <a:pt x="0" y="2579"/>
                  </a:lnTo>
                  <a:lnTo>
                    <a:pt x="1096" y="2579"/>
                  </a:lnTo>
                  <a:lnTo>
                    <a:pt x="1096" y="1096"/>
                  </a:lnTo>
                  <a:lnTo>
                    <a:pt x="2579" y="1096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;p28">
              <a:extLst>
                <a:ext uri="{FF2B5EF4-FFF2-40B4-BE49-F238E27FC236}">
                  <a16:creationId xmlns:a16="http://schemas.microsoft.com/office/drawing/2014/main" id="{62051638-F9E7-FA7B-9EBA-C26294B6F667}"/>
                </a:ext>
              </a:extLst>
            </p:cNvPr>
            <p:cNvSpPr/>
            <p:nvPr/>
          </p:nvSpPr>
          <p:spPr>
            <a:xfrm>
              <a:off x="7481899" y="3269215"/>
              <a:ext cx="98426" cy="98426"/>
            </a:xfrm>
            <a:custGeom>
              <a:avLst/>
              <a:gdLst/>
              <a:ahLst/>
              <a:cxnLst/>
              <a:rect l="l" t="t" r="r" b="b"/>
              <a:pathLst>
                <a:path w="2375" h="2375" extrusionOk="0">
                  <a:moveTo>
                    <a:pt x="1" y="0"/>
                  </a:moveTo>
                  <a:lnTo>
                    <a:pt x="1" y="868"/>
                  </a:lnTo>
                  <a:lnTo>
                    <a:pt x="1370" y="868"/>
                  </a:lnTo>
                  <a:cubicBezTo>
                    <a:pt x="1439" y="868"/>
                    <a:pt x="1507" y="936"/>
                    <a:pt x="1507" y="1005"/>
                  </a:cubicBezTo>
                  <a:lnTo>
                    <a:pt x="1507" y="2374"/>
                  </a:lnTo>
                  <a:lnTo>
                    <a:pt x="2374" y="2374"/>
                  </a:lnTo>
                  <a:lnTo>
                    <a:pt x="2374" y="753"/>
                  </a:lnTo>
                  <a:cubicBezTo>
                    <a:pt x="2374" y="343"/>
                    <a:pt x="2032" y="0"/>
                    <a:pt x="1621" y="0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5;p28">
              <a:extLst>
                <a:ext uri="{FF2B5EF4-FFF2-40B4-BE49-F238E27FC236}">
                  <a16:creationId xmlns:a16="http://schemas.microsoft.com/office/drawing/2014/main" id="{4C912C1A-F721-E6AB-00C2-72E80776EF94}"/>
                </a:ext>
              </a:extLst>
            </p:cNvPr>
            <p:cNvSpPr/>
            <p:nvPr/>
          </p:nvSpPr>
          <p:spPr>
            <a:xfrm>
              <a:off x="7478128" y="3264490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1712" y="228"/>
                  </a:moveTo>
                  <a:cubicBezTo>
                    <a:pt x="2055" y="228"/>
                    <a:pt x="2351" y="525"/>
                    <a:pt x="2351" y="867"/>
                  </a:cubicBezTo>
                  <a:lnTo>
                    <a:pt x="2351" y="2374"/>
                  </a:lnTo>
                  <a:lnTo>
                    <a:pt x="1689" y="2374"/>
                  </a:lnTo>
                  <a:lnTo>
                    <a:pt x="1689" y="1119"/>
                  </a:lnTo>
                  <a:cubicBezTo>
                    <a:pt x="1689" y="982"/>
                    <a:pt x="1598" y="890"/>
                    <a:pt x="1461" y="890"/>
                  </a:cubicBezTo>
                  <a:lnTo>
                    <a:pt x="206" y="890"/>
                  </a:lnTo>
                  <a:lnTo>
                    <a:pt x="206" y="228"/>
                  </a:lnTo>
                  <a:close/>
                  <a:moveTo>
                    <a:pt x="0" y="0"/>
                  </a:moveTo>
                  <a:lnTo>
                    <a:pt x="0" y="1096"/>
                  </a:lnTo>
                  <a:lnTo>
                    <a:pt x="1484" y="1119"/>
                  </a:lnTo>
                  <a:lnTo>
                    <a:pt x="1484" y="2579"/>
                  </a:lnTo>
                  <a:lnTo>
                    <a:pt x="2580" y="2579"/>
                  </a:lnTo>
                  <a:lnTo>
                    <a:pt x="2580" y="867"/>
                  </a:lnTo>
                  <a:cubicBezTo>
                    <a:pt x="2580" y="388"/>
                    <a:pt x="2192" y="0"/>
                    <a:pt x="1712" y="0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6;p28">
              <a:extLst>
                <a:ext uri="{FF2B5EF4-FFF2-40B4-BE49-F238E27FC236}">
                  <a16:creationId xmlns:a16="http://schemas.microsoft.com/office/drawing/2014/main" id="{630E2436-B379-2D37-D76C-7386C8E83B5F}"/>
                </a:ext>
              </a:extLst>
            </p:cNvPr>
            <p:cNvSpPr/>
            <p:nvPr/>
          </p:nvSpPr>
          <p:spPr>
            <a:xfrm>
              <a:off x="5145454" y="4279459"/>
              <a:ext cx="97473" cy="97473"/>
            </a:xfrm>
            <a:custGeom>
              <a:avLst/>
              <a:gdLst/>
              <a:ahLst/>
              <a:cxnLst/>
              <a:rect l="l" t="t" r="r" b="b"/>
              <a:pathLst>
                <a:path w="2352" h="2352" extrusionOk="0">
                  <a:moveTo>
                    <a:pt x="0" y="1"/>
                  </a:moveTo>
                  <a:lnTo>
                    <a:pt x="0" y="1621"/>
                  </a:lnTo>
                  <a:cubicBezTo>
                    <a:pt x="0" y="2009"/>
                    <a:pt x="320" y="2352"/>
                    <a:pt x="731" y="2352"/>
                  </a:cubicBezTo>
                  <a:lnTo>
                    <a:pt x="2351" y="2352"/>
                  </a:lnTo>
                  <a:lnTo>
                    <a:pt x="2351" y="1484"/>
                  </a:lnTo>
                  <a:lnTo>
                    <a:pt x="982" y="1484"/>
                  </a:lnTo>
                  <a:cubicBezTo>
                    <a:pt x="913" y="1484"/>
                    <a:pt x="868" y="1439"/>
                    <a:pt x="868" y="1370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7;p28">
              <a:extLst>
                <a:ext uri="{FF2B5EF4-FFF2-40B4-BE49-F238E27FC236}">
                  <a16:creationId xmlns:a16="http://schemas.microsoft.com/office/drawing/2014/main" id="{C5BA0137-68C7-17FC-F8EE-C6E32C501A0E}"/>
                </a:ext>
              </a:extLst>
            </p:cNvPr>
            <p:cNvSpPr/>
            <p:nvPr/>
          </p:nvSpPr>
          <p:spPr>
            <a:xfrm>
              <a:off x="5140729" y="4274734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867" y="229"/>
                  </a:moveTo>
                  <a:lnTo>
                    <a:pt x="867" y="1484"/>
                  </a:lnTo>
                  <a:cubicBezTo>
                    <a:pt x="867" y="1598"/>
                    <a:pt x="959" y="1712"/>
                    <a:pt x="1096" y="1712"/>
                  </a:cubicBezTo>
                  <a:lnTo>
                    <a:pt x="2351" y="1712"/>
                  </a:lnTo>
                  <a:lnTo>
                    <a:pt x="2351" y="2351"/>
                  </a:lnTo>
                  <a:lnTo>
                    <a:pt x="845" y="2351"/>
                  </a:lnTo>
                  <a:cubicBezTo>
                    <a:pt x="502" y="2351"/>
                    <a:pt x="205" y="2078"/>
                    <a:pt x="205" y="1735"/>
                  </a:cubicBezTo>
                  <a:lnTo>
                    <a:pt x="205" y="229"/>
                  </a:lnTo>
                  <a:close/>
                  <a:moveTo>
                    <a:pt x="0" y="0"/>
                  </a:moveTo>
                  <a:lnTo>
                    <a:pt x="0" y="1735"/>
                  </a:lnTo>
                  <a:cubicBezTo>
                    <a:pt x="0" y="2192"/>
                    <a:pt x="365" y="2580"/>
                    <a:pt x="845" y="2580"/>
                  </a:cubicBezTo>
                  <a:lnTo>
                    <a:pt x="2579" y="2580"/>
                  </a:lnTo>
                  <a:lnTo>
                    <a:pt x="2579" y="1484"/>
                  </a:lnTo>
                  <a:lnTo>
                    <a:pt x="1096" y="1484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8;p28">
              <a:extLst>
                <a:ext uri="{FF2B5EF4-FFF2-40B4-BE49-F238E27FC236}">
                  <a16:creationId xmlns:a16="http://schemas.microsoft.com/office/drawing/2014/main" id="{A0E66CB6-381F-34AD-3142-B5D61CE2392F}"/>
                </a:ext>
              </a:extLst>
            </p:cNvPr>
            <p:cNvSpPr/>
            <p:nvPr/>
          </p:nvSpPr>
          <p:spPr>
            <a:xfrm>
              <a:off x="7481899" y="4279459"/>
              <a:ext cx="98426" cy="97473"/>
            </a:xfrm>
            <a:custGeom>
              <a:avLst/>
              <a:gdLst/>
              <a:ahLst/>
              <a:cxnLst/>
              <a:rect l="l" t="t" r="r" b="b"/>
              <a:pathLst>
                <a:path w="2375" h="2352" extrusionOk="0">
                  <a:moveTo>
                    <a:pt x="1507" y="1"/>
                  </a:moveTo>
                  <a:lnTo>
                    <a:pt x="1507" y="1370"/>
                  </a:lnTo>
                  <a:cubicBezTo>
                    <a:pt x="1507" y="1439"/>
                    <a:pt x="1439" y="1484"/>
                    <a:pt x="1370" y="1484"/>
                  </a:cubicBezTo>
                  <a:lnTo>
                    <a:pt x="1" y="1484"/>
                  </a:lnTo>
                  <a:lnTo>
                    <a:pt x="1" y="2352"/>
                  </a:lnTo>
                  <a:lnTo>
                    <a:pt x="1621" y="2352"/>
                  </a:lnTo>
                  <a:cubicBezTo>
                    <a:pt x="2032" y="2352"/>
                    <a:pt x="2374" y="2009"/>
                    <a:pt x="2374" y="1621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9;p28">
              <a:extLst>
                <a:ext uri="{FF2B5EF4-FFF2-40B4-BE49-F238E27FC236}">
                  <a16:creationId xmlns:a16="http://schemas.microsoft.com/office/drawing/2014/main" id="{51445494-896E-4711-17FE-9B5CD40485E2}"/>
                </a:ext>
              </a:extLst>
            </p:cNvPr>
            <p:cNvSpPr/>
            <p:nvPr/>
          </p:nvSpPr>
          <p:spPr>
            <a:xfrm>
              <a:off x="7478128" y="4274734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2351" y="229"/>
                  </a:moveTo>
                  <a:lnTo>
                    <a:pt x="2351" y="1735"/>
                  </a:lnTo>
                  <a:cubicBezTo>
                    <a:pt x="2351" y="2078"/>
                    <a:pt x="2055" y="2351"/>
                    <a:pt x="1712" y="2351"/>
                  </a:cubicBezTo>
                  <a:lnTo>
                    <a:pt x="206" y="2351"/>
                  </a:lnTo>
                  <a:lnTo>
                    <a:pt x="206" y="1712"/>
                  </a:lnTo>
                  <a:lnTo>
                    <a:pt x="1461" y="1712"/>
                  </a:lnTo>
                  <a:cubicBezTo>
                    <a:pt x="1598" y="1712"/>
                    <a:pt x="1689" y="1598"/>
                    <a:pt x="1689" y="1484"/>
                  </a:cubicBezTo>
                  <a:lnTo>
                    <a:pt x="1689" y="229"/>
                  </a:lnTo>
                  <a:close/>
                  <a:moveTo>
                    <a:pt x="1484" y="0"/>
                  </a:moveTo>
                  <a:lnTo>
                    <a:pt x="1484" y="1484"/>
                  </a:lnTo>
                  <a:lnTo>
                    <a:pt x="0" y="1484"/>
                  </a:lnTo>
                  <a:lnTo>
                    <a:pt x="0" y="2580"/>
                  </a:lnTo>
                  <a:lnTo>
                    <a:pt x="1712" y="2580"/>
                  </a:lnTo>
                  <a:cubicBezTo>
                    <a:pt x="2192" y="2580"/>
                    <a:pt x="2580" y="2192"/>
                    <a:pt x="2580" y="1735"/>
                  </a:cubicBezTo>
                  <a:lnTo>
                    <a:pt x="2580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0;p28">
              <a:extLst>
                <a:ext uri="{FF2B5EF4-FFF2-40B4-BE49-F238E27FC236}">
                  <a16:creationId xmlns:a16="http://schemas.microsoft.com/office/drawing/2014/main" id="{59910138-F89F-6165-6785-AF2D30118951}"/>
                </a:ext>
              </a:extLst>
            </p:cNvPr>
            <p:cNvSpPr/>
            <p:nvPr/>
          </p:nvSpPr>
          <p:spPr>
            <a:xfrm>
              <a:off x="5198417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1;p28">
              <a:extLst>
                <a:ext uri="{FF2B5EF4-FFF2-40B4-BE49-F238E27FC236}">
                  <a16:creationId xmlns:a16="http://schemas.microsoft.com/office/drawing/2014/main" id="{FFB5D7E9-F034-0E56-B57B-BE41DE50758C}"/>
                </a:ext>
              </a:extLst>
            </p:cNvPr>
            <p:cNvSpPr/>
            <p:nvPr/>
          </p:nvSpPr>
          <p:spPr>
            <a:xfrm>
              <a:off x="5273138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42;p28">
              <a:extLst>
                <a:ext uri="{FF2B5EF4-FFF2-40B4-BE49-F238E27FC236}">
                  <a16:creationId xmlns:a16="http://schemas.microsoft.com/office/drawing/2014/main" id="{B8A90AB3-DDF7-1184-E6B2-0857D75C8C7F}"/>
                </a:ext>
              </a:extLst>
            </p:cNvPr>
            <p:cNvSpPr/>
            <p:nvPr/>
          </p:nvSpPr>
          <p:spPr>
            <a:xfrm>
              <a:off x="5263689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43;p28">
              <a:extLst>
                <a:ext uri="{FF2B5EF4-FFF2-40B4-BE49-F238E27FC236}">
                  <a16:creationId xmlns:a16="http://schemas.microsoft.com/office/drawing/2014/main" id="{25C91063-C72C-76E3-72FA-4C22034B4919}"/>
                </a:ext>
              </a:extLst>
            </p:cNvPr>
            <p:cNvSpPr/>
            <p:nvPr/>
          </p:nvSpPr>
          <p:spPr>
            <a:xfrm>
              <a:off x="5745168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44;p28">
              <a:extLst>
                <a:ext uri="{FF2B5EF4-FFF2-40B4-BE49-F238E27FC236}">
                  <a16:creationId xmlns:a16="http://schemas.microsoft.com/office/drawing/2014/main" id="{40EFF538-22A0-81E7-3051-300B9FFAB5FC}"/>
                </a:ext>
              </a:extLst>
            </p:cNvPr>
            <p:cNvSpPr/>
            <p:nvPr/>
          </p:nvSpPr>
          <p:spPr>
            <a:xfrm>
              <a:off x="5819889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45;p28">
              <a:extLst>
                <a:ext uri="{FF2B5EF4-FFF2-40B4-BE49-F238E27FC236}">
                  <a16:creationId xmlns:a16="http://schemas.microsoft.com/office/drawing/2014/main" id="{D4DC7A65-A493-40B4-E837-0F3929E7F92D}"/>
                </a:ext>
              </a:extLst>
            </p:cNvPr>
            <p:cNvSpPr/>
            <p:nvPr/>
          </p:nvSpPr>
          <p:spPr>
            <a:xfrm>
              <a:off x="5810440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46;p28">
              <a:extLst>
                <a:ext uri="{FF2B5EF4-FFF2-40B4-BE49-F238E27FC236}">
                  <a16:creationId xmlns:a16="http://schemas.microsoft.com/office/drawing/2014/main" id="{86E6BF59-E5A2-0B2B-46FF-794606F96168}"/>
                </a:ext>
              </a:extLst>
            </p:cNvPr>
            <p:cNvSpPr/>
            <p:nvPr/>
          </p:nvSpPr>
          <p:spPr>
            <a:xfrm>
              <a:off x="6291919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47;p28">
              <a:extLst>
                <a:ext uri="{FF2B5EF4-FFF2-40B4-BE49-F238E27FC236}">
                  <a16:creationId xmlns:a16="http://schemas.microsoft.com/office/drawing/2014/main" id="{F69DEFD1-9C4F-539B-7BAA-CB1167FF5DC0}"/>
                </a:ext>
              </a:extLst>
            </p:cNvPr>
            <p:cNvSpPr/>
            <p:nvPr/>
          </p:nvSpPr>
          <p:spPr>
            <a:xfrm>
              <a:off x="6366640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48;p28">
              <a:extLst>
                <a:ext uri="{FF2B5EF4-FFF2-40B4-BE49-F238E27FC236}">
                  <a16:creationId xmlns:a16="http://schemas.microsoft.com/office/drawing/2014/main" id="{C5CEA4FB-5CA0-AC2D-F627-E5F45C970934}"/>
                </a:ext>
              </a:extLst>
            </p:cNvPr>
            <p:cNvSpPr/>
            <p:nvPr/>
          </p:nvSpPr>
          <p:spPr>
            <a:xfrm>
              <a:off x="6357191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49;p28">
              <a:extLst>
                <a:ext uri="{FF2B5EF4-FFF2-40B4-BE49-F238E27FC236}">
                  <a16:creationId xmlns:a16="http://schemas.microsoft.com/office/drawing/2014/main" id="{28657B6F-92BB-B3E6-C246-D420BA6375A2}"/>
                </a:ext>
              </a:extLst>
            </p:cNvPr>
            <p:cNvSpPr/>
            <p:nvPr/>
          </p:nvSpPr>
          <p:spPr>
            <a:xfrm>
              <a:off x="6838670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50;p28">
              <a:extLst>
                <a:ext uri="{FF2B5EF4-FFF2-40B4-BE49-F238E27FC236}">
                  <a16:creationId xmlns:a16="http://schemas.microsoft.com/office/drawing/2014/main" id="{FA1746D0-6FC7-5117-4CF0-EBDA111C56E8}"/>
                </a:ext>
              </a:extLst>
            </p:cNvPr>
            <p:cNvSpPr/>
            <p:nvPr/>
          </p:nvSpPr>
          <p:spPr>
            <a:xfrm>
              <a:off x="6912437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51;p28">
              <a:extLst>
                <a:ext uri="{FF2B5EF4-FFF2-40B4-BE49-F238E27FC236}">
                  <a16:creationId xmlns:a16="http://schemas.microsoft.com/office/drawing/2014/main" id="{5FAF6D03-94C3-57C1-044D-AC705EFB85FC}"/>
                </a:ext>
              </a:extLst>
            </p:cNvPr>
            <p:cNvSpPr/>
            <p:nvPr/>
          </p:nvSpPr>
          <p:spPr>
            <a:xfrm>
              <a:off x="6903942" y="4304987"/>
              <a:ext cx="8537" cy="17074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06" y="412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52;p28">
              <a:extLst>
                <a:ext uri="{FF2B5EF4-FFF2-40B4-BE49-F238E27FC236}">
                  <a16:creationId xmlns:a16="http://schemas.microsoft.com/office/drawing/2014/main" id="{3521DAF0-0B5B-5DD6-4278-BB7D86969113}"/>
                </a:ext>
              </a:extLst>
            </p:cNvPr>
            <p:cNvSpPr/>
            <p:nvPr/>
          </p:nvSpPr>
          <p:spPr>
            <a:xfrm>
              <a:off x="7385421" y="4304987"/>
              <a:ext cx="64360" cy="17074"/>
            </a:xfrm>
            <a:custGeom>
              <a:avLst/>
              <a:gdLst/>
              <a:ahLst/>
              <a:cxnLst/>
              <a:rect l="l" t="t" r="r" b="b"/>
              <a:pathLst>
                <a:path w="1553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53" y="412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53;p28">
              <a:extLst>
                <a:ext uri="{FF2B5EF4-FFF2-40B4-BE49-F238E27FC236}">
                  <a16:creationId xmlns:a16="http://schemas.microsoft.com/office/drawing/2014/main" id="{2168E690-61E7-15B9-08AD-5A3E585EBEE0}"/>
                </a:ext>
              </a:extLst>
            </p:cNvPr>
            <p:cNvSpPr/>
            <p:nvPr/>
          </p:nvSpPr>
          <p:spPr>
            <a:xfrm>
              <a:off x="7459188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54;p28">
              <a:extLst>
                <a:ext uri="{FF2B5EF4-FFF2-40B4-BE49-F238E27FC236}">
                  <a16:creationId xmlns:a16="http://schemas.microsoft.com/office/drawing/2014/main" id="{66937C2E-26D3-F0E9-1C6E-1CDD773B7CD5}"/>
                </a:ext>
              </a:extLst>
            </p:cNvPr>
            <p:cNvSpPr/>
            <p:nvPr/>
          </p:nvSpPr>
          <p:spPr>
            <a:xfrm>
              <a:off x="7449739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55;p28">
              <a:extLst>
                <a:ext uri="{FF2B5EF4-FFF2-40B4-BE49-F238E27FC236}">
                  <a16:creationId xmlns:a16="http://schemas.microsoft.com/office/drawing/2014/main" id="{D72B7D24-73C5-3E37-B583-7D73A2355FCD}"/>
                </a:ext>
              </a:extLst>
            </p:cNvPr>
            <p:cNvSpPr/>
            <p:nvPr/>
          </p:nvSpPr>
          <p:spPr>
            <a:xfrm>
              <a:off x="8000262" y="3823508"/>
              <a:ext cx="449361" cy="280068"/>
            </a:xfrm>
            <a:custGeom>
              <a:avLst/>
              <a:gdLst/>
              <a:ahLst/>
              <a:cxnLst/>
              <a:rect l="l" t="t" r="r" b="b"/>
              <a:pathLst>
                <a:path w="10843" h="6758" extrusionOk="0">
                  <a:moveTo>
                    <a:pt x="891" y="1"/>
                  </a:moveTo>
                  <a:cubicBezTo>
                    <a:pt x="389" y="1"/>
                    <a:pt x="1" y="389"/>
                    <a:pt x="1" y="891"/>
                  </a:cubicBezTo>
                  <a:lnTo>
                    <a:pt x="1" y="4863"/>
                  </a:lnTo>
                  <a:cubicBezTo>
                    <a:pt x="1" y="5342"/>
                    <a:pt x="389" y="5730"/>
                    <a:pt x="891" y="5730"/>
                  </a:cubicBezTo>
                  <a:lnTo>
                    <a:pt x="6050" y="5730"/>
                  </a:lnTo>
                  <a:cubicBezTo>
                    <a:pt x="6278" y="5730"/>
                    <a:pt x="6506" y="5821"/>
                    <a:pt x="6666" y="5981"/>
                  </a:cubicBezTo>
                  <a:lnTo>
                    <a:pt x="7191" y="6506"/>
                  </a:lnTo>
                  <a:cubicBezTo>
                    <a:pt x="7351" y="6666"/>
                    <a:pt x="7556" y="6757"/>
                    <a:pt x="7807" y="6757"/>
                  </a:cubicBezTo>
                  <a:lnTo>
                    <a:pt x="9861" y="6757"/>
                  </a:lnTo>
                  <a:cubicBezTo>
                    <a:pt x="10432" y="6757"/>
                    <a:pt x="10843" y="6232"/>
                    <a:pt x="10706" y="5684"/>
                  </a:cubicBezTo>
                  <a:lnTo>
                    <a:pt x="9519" y="686"/>
                  </a:lnTo>
                  <a:cubicBezTo>
                    <a:pt x="9428" y="275"/>
                    <a:pt x="9063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56;p28">
              <a:extLst>
                <a:ext uri="{FF2B5EF4-FFF2-40B4-BE49-F238E27FC236}">
                  <a16:creationId xmlns:a16="http://schemas.microsoft.com/office/drawing/2014/main" id="{EADA2BD1-FDC5-B88E-299B-33A02658AD19}"/>
                </a:ext>
              </a:extLst>
            </p:cNvPr>
            <p:cNvSpPr/>
            <p:nvPr/>
          </p:nvSpPr>
          <p:spPr>
            <a:xfrm>
              <a:off x="8107183" y="3789484"/>
              <a:ext cx="255410" cy="327313"/>
            </a:xfrm>
            <a:custGeom>
              <a:avLst/>
              <a:gdLst/>
              <a:ahLst/>
              <a:cxnLst/>
              <a:rect l="l" t="t" r="r" b="b"/>
              <a:pathLst>
                <a:path w="6163" h="7898" extrusionOk="0">
                  <a:moveTo>
                    <a:pt x="0" y="0"/>
                  </a:moveTo>
                  <a:lnTo>
                    <a:pt x="3538" y="7898"/>
                  </a:lnTo>
                  <a:lnTo>
                    <a:pt x="6163" y="7898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57;p28">
              <a:extLst>
                <a:ext uri="{FF2B5EF4-FFF2-40B4-BE49-F238E27FC236}">
                  <a16:creationId xmlns:a16="http://schemas.microsoft.com/office/drawing/2014/main" id="{6AC5EDE6-EF9F-D1E4-A821-EA2883021710}"/>
                </a:ext>
              </a:extLst>
            </p:cNvPr>
            <p:cNvSpPr/>
            <p:nvPr/>
          </p:nvSpPr>
          <p:spPr>
            <a:xfrm>
              <a:off x="8274611" y="3789484"/>
              <a:ext cx="175012" cy="327313"/>
            </a:xfrm>
            <a:custGeom>
              <a:avLst/>
              <a:gdLst/>
              <a:ahLst/>
              <a:cxnLst/>
              <a:rect l="l" t="t" r="r" b="b"/>
              <a:pathLst>
                <a:path w="4223" h="7898" extrusionOk="0">
                  <a:moveTo>
                    <a:pt x="0" y="0"/>
                  </a:moveTo>
                  <a:lnTo>
                    <a:pt x="3538" y="7898"/>
                  </a:lnTo>
                  <a:lnTo>
                    <a:pt x="4223" y="789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58;p28">
              <a:extLst>
                <a:ext uri="{FF2B5EF4-FFF2-40B4-BE49-F238E27FC236}">
                  <a16:creationId xmlns:a16="http://schemas.microsoft.com/office/drawing/2014/main" id="{D6CC7CD5-FE14-52C7-4255-2E101D0541CC}"/>
                </a:ext>
              </a:extLst>
            </p:cNvPr>
            <p:cNvSpPr/>
            <p:nvPr/>
          </p:nvSpPr>
          <p:spPr>
            <a:xfrm>
              <a:off x="7643649" y="3648497"/>
              <a:ext cx="850442" cy="921391"/>
            </a:xfrm>
            <a:custGeom>
              <a:avLst/>
              <a:gdLst/>
              <a:ahLst/>
              <a:cxnLst/>
              <a:rect l="l" t="t" r="r" b="b"/>
              <a:pathLst>
                <a:path w="20521" h="22233" extrusionOk="0">
                  <a:moveTo>
                    <a:pt x="17257" y="4224"/>
                  </a:moveTo>
                  <a:cubicBezTo>
                    <a:pt x="17668" y="4224"/>
                    <a:pt x="18033" y="4498"/>
                    <a:pt x="18124" y="4909"/>
                  </a:cubicBezTo>
                  <a:lnTo>
                    <a:pt x="19311" y="9907"/>
                  </a:lnTo>
                  <a:cubicBezTo>
                    <a:pt x="19448" y="10455"/>
                    <a:pt x="19037" y="10980"/>
                    <a:pt x="18466" y="10980"/>
                  </a:cubicBezTo>
                  <a:lnTo>
                    <a:pt x="16412" y="10980"/>
                  </a:lnTo>
                  <a:cubicBezTo>
                    <a:pt x="16161" y="10980"/>
                    <a:pt x="15956" y="10889"/>
                    <a:pt x="15796" y="10729"/>
                  </a:cubicBezTo>
                  <a:lnTo>
                    <a:pt x="15271" y="10204"/>
                  </a:lnTo>
                  <a:cubicBezTo>
                    <a:pt x="15111" y="10044"/>
                    <a:pt x="14883" y="9953"/>
                    <a:pt x="14655" y="9953"/>
                  </a:cubicBezTo>
                  <a:lnTo>
                    <a:pt x="9496" y="9953"/>
                  </a:lnTo>
                  <a:cubicBezTo>
                    <a:pt x="8994" y="9953"/>
                    <a:pt x="8606" y="9565"/>
                    <a:pt x="8606" y="9086"/>
                  </a:cubicBezTo>
                  <a:lnTo>
                    <a:pt x="8606" y="5114"/>
                  </a:lnTo>
                  <a:cubicBezTo>
                    <a:pt x="8606" y="4612"/>
                    <a:pt x="8994" y="4224"/>
                    <a:pt x="9496" y="4224"/>
                  </a:cubicBezTo>
                  <a:close/>
                  <a:moveTo>
                    <a:pt x="851" y="0"/>
                  </a:moveTo>
                  <a:cubicBezTo>
                    <a:pt x="389" y="0"/>
                    <a:pt x="1" y="380"/>
                    <a:pt x="1" y="846"/>
                  </a:cubicBezTo>
                  <a:lnTo>
                    <a:pt x="1" y="22233"/>
                  </a:lnTo>
                  <a:lnTo>
                    <a:pt x="20064" y="22233"/>
                  </a:lnTo>
                  <a:lnTo>
                    <a:pt x="20064" y="14815"/>
                  </a:lnTo>
                  <a:lnTo>
                    <a:pt x="20521" y="14815"/>
                  </a:lnTo>
                  <a:lnTo>
                    <a:pt x="20521" y="10364"/>
                  </a:lnTo>
                  <a:cubicBezTo>
                    <a:pt x="20521" y="10021"/>
                    <a:pt x="20475" y="9679"/>
                    <a:pt x="20384" y="9337"/>
                  </a:cubicBezTo>
                  <a:lnTo>
                    <a:pt x="18649" y="2763"/>
                  </a:lnTo>
                  <a:cubicBezTo>
                    <a:pt x="18261" y="1234"/>
                    <a:pt x="17143" y="572"/>
                    <a:pt x="15454" y="503"/>
                  </a:cubicBezTo>
                  <a:lnTo>
                    <a:pt x="891" y="1"/>
                  </a:lnTo>
                  <a:cubicBezTo>
                    <a:pt x="878" y="1"/>
                    <a:pt x="864" y="0"/>
                    <a:pt x="851" y="0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59;p28">
              <a:extLst>
                <a:ext uri="{FF2B5EF4-FFF2-40B4-BE49-F238E27FC236}">
                  <a16:creationId xmlns:a16="http://schemas.microsoft.com/office/drawing/2014/main" id="{5973E3BF-311C-67FA-0838-69AE58685554}"/>
                </a:ext>
              </a:extLst>
            </p:cNvPr>
            <p:cNvSpPr/>
            <p:nvPr/>
          </p:nvSpPr>
          <p:spPr>
            <a:xfrm>
              <a:off x="7570834" y="3726077"/>
              <a:ext cx="72856" cy="566685"/>
            </a:xfrm>
            <a:custGeom>
              <a:avLst/>
              <a:gdLst/>
              <a:ahLst/>
              <a:cxnLst/>
              <a:rect l="l" t="t" r="r" b="b"/>
              <a:pathLst>
                <a:path w="1758" h="13674" extrusionOk="0">
                  <a:moveTo>
                    <a:pt x="0" y="1"/>
                  </a:moveTo>
                  <a:lnTo>
                    <a:pt x="0" y="13673"/>
                  </a:lnTo>
                  <a:lnTo>
                    <a:pt x="1758" y="13673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60;p28">
              <a:extLst>
                <a:ext uri="{FF2B5EF4-FFF2-40B4-BE49-F238E27FC236}">
                  <a16:creationId xmlns:a16="http://schemas.microsoft.com/office/drawing/2014/main" id="{7AC37846-6CB6-A438-D509-5AAE2A385153}"/>
                </a:ext>
              </a:extLst>
            </p:cNvPr>
            <p:cNvSpPr/>
            <p:nvPr/>
          </p:nvSpPr>
          <p:spPr>
            <a:xfrm>
              <a:off x="7974733" y="3798933"/>
              <a:ext cx="498553" cy="330172"/>
            </a:xfrm>
            <a:custGeom>
              <a:avLst/>
              <a:gdLst/>
              <a:ahLst/>
              <a:cxnLst/>
              <a:rect l="l" t="t" r="r" b="b"/>
              <a:pathLst>
                <a:path w="12030" h="7967" extrusionOk="0">
                  <a:moveTo>
                    <a:pt x="9268" y="206"/>
                  </a:moveTo>
                  <a:cubicBezTo>
                    <a:pt x="9861" y="206"/>
                    <a:pt x="10363" y="617"/>
                    <a:pt x="10500" y="1187"/>
                  </a:cubicBezTo>
                  <a:lnTo>
                    <a:pt x="11687" y="6186"/>
                  </a:lnTo>
                  <a:cubicBezTo>
                    <a:pt x="11778" y="6551"/>
                    <a:pt x="11710" y="6962"/>
                    <a:pt x="11459" y="7259"/>
                  </a:cubicBezTo>
                  <a:cubicBezTo>
                    <a:pt x="11231" y="7556"/>
                    <a:pt x="10865" y="7738"/>
                    <a:pt x="10477" y="7738"/>
                  </a:cubicBezTo>
                  <a:lnTo>
                    <a:pt x="8423" y="7738"/>
                  </a:lnTo>
                  <a:cubicBezTo>
                    <a:pt x="8081" y="7738"/>
                    <a:pt x="7761" y="7601"/>
                    <a:pt x="7533" y="7373"/>
                  </a:cubicBezTo>
                  <a:lnTo>
                    <a:pt x="7008" y="6848"/>
                  </a:lnTo>
                  <a:cubicBezTo>
                    <a:pt x="6917" y="6757"/>
                    <a:pt x="6803" y="6711"/>
                    <a:pt x="6666" y="6711"/>
                  </a:cubicBezTo>
                  <a:lnTo>
                    <a:pt x="1507" y="6711"/>
                  </a:lnTo>
                  <a:cubicBezTo>
                    <a:pt x="800" y="6711"/>
                    <a:pt x="229" y="6140"/>
                    <a:pt x="229" y="5456"/>
                  </a:cubicBezTo>
                  <a:lnTo>
                    <a:pt x="229" y="1484"/>
                  </a:lnTo>
                  <a:cubicBezTo>
                    <a:pt x="229" y="776"/>
                    <a:pt x="800" y="206"/>
                    <a:pt x="1507" y="206"/>
                  </a:cubicBezTo>
                  <a:close/>
                  <a:moveTo>
                    <a:pt x="1507" y="0"/>
                  </a:moveTo>
                  <a:cubicBezTo>
                    <a:pt x="685" y="0"/>
                    <a:pt x="1" y="662"/>
                    <a:pt x="1" y="1484"/>
                  </a:cubicBezTo>
                  <a:lnTo>
                    <a:pt x="1" y="5456"/>
                  </a:lnTo>
                  <a:cubicBezTo>
                    <a:pt x="1" y="6277"/>
                    <a:pt x="685" y="6939"/>
                    <a:pt x="1507" y="6939"/>
                  </a:cubicBezTo>
                  <a:lnTo>
                    <a:pt x="6666" y="6939"/>
                  </a:lnTo>
                  <a:cubicBezTo>
                    <a:pt x="6734" y="6939"/>
                    <a:pt x="6803" y="6962"/>
                    <a:pt x="6848" y="7008"/>
                  </a:cubicBezTo>
                  <a:lnTo>
                    <a:pt x="7373" y="7533"/>
                  </a:lnTo>
                  <a:cubicBezTo>
                    <a:pt x="7647" y="7807"/>
                    <a:pt x="8012" y="7966"/>
                    <a:pt x="8423" y="7966"/>
                  </a:cubicBezTo>
                  <a:lnTo>
                    <a:pt x="10477" y="7966"/>
                  </a:lnTo>
                  <a:cubicBezTo>
                    <a:pt x="10934" y="7966"/>
                    <a:pt x="11345" y="7761"/>
                    <a:pt x="11642" y="7396"/>
                  </a:cubicBezTo>
                  <a:cubicBezTo>
                    <a:pt x="11915" y="7031"/>
                    <a:pt x="12030" y="6574"/>
                    <a:pt x="11915" y="6140"/>
                  </a:cubicBezTo>
                  <a:lnTo>
                    <a:pt x="10729" y="1119"/>
                  </a:lnTo>
                  <a:cubicBezTo>
                    <a:pt x="10569" y="457"/>
                    <a:pt x="9975" y="0"/>
                    <a:pt x="9268" y="0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61;p28">
              <a:extLst>
                <a:ext uri="{FF2B5EF4-FFF2-40B4-BE49-F238E27FC236}">
                  <a16:creationId xmlns:a16="http://schemas.microsoft.com/office/drawing/2014/main" id="{512532B6-7FAE-5CA3-0993-BB75F856688A}"/>
                </a:ext>
              </a:extLst>
            </p:cNvPr>
            <p:cNvSpPr/>
            <p:nvPr/>
          </p:nvSpPr>
          <p:spPr>
            <a:xfrm>
              <a:off x="8091104" y="3823508"/>
              <a:ext cx="33154" cy="237466"/>
            </a:xfrm>
            <a:custGeom>
              <a:avLst/>
              <a:gdLst/>
              <a:ahLst/>
              <a:cxnLst/>
              <a:rect l="l" t="t" r="r" b="b"/>
              <a:pathLst>
                <a:path w="800" h="5730" extrusionOk="0">
                  <a:moveTo>
                    <a:pt x="0" y="1"/>
                  </a:moveTo>
                  <a:lnTo>
                    <a:pt x="0" y="5730"/>
                  </a:lnTo>
                  <a:lnTo>
                    <a:pt x="799" y="5730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62;p28">
              <a:extLst>
                <a:ext uri="{FF2B5EF4-FFF2-40B4-BE49-F238E27FC236}">
                  <a16:creationId xmlns:a16="http://schemas.microsoft.com/office/drawing/2014/main" id="{336AF997-5BBD-72A5-0DAB-5B905D03A9AE}"/>
                </a:ext>
              </a:extLst>
            </p:cNvPr>
            <p:cNvSpPr/>
            <p:nvPr/>
          </p:nvSpPr>
          <p:spPr>
            <a:xfrm>
              <a:off x="7738262" y="3597439"/>
              <a:ext cx="484338" cy="70038"/>
            </a:xfrm>
            <a:custGeom>
              <a:avLst/>
              <a:gdLst/>
              <a:ahLst/>
              <a:cxnLst/>
              <a:rect l="l" t="t" r="r" b="b"/>
              <a:pathLst>
                <a:path w="11687" h="1690" extrusionOk="0">
                  <a:moveTo>
                    <a:pt x="502" y="1"/>
                  </a:moveTo>
                  <a:cubicBezTo>
                    <a:pt x="229" y="1"/>
                    <a:pt x="0" y="229"/>
                    <a:pt x="0" y="503"/>
                  </a:cubicBezTo>
                  <a:lnTo>
                    <a:pt x="0" y="1279"/>
                  </a:lnTo>
                  <a:lnTo>
                    <a:pt x="11687" y="1690"/>
                  </a:lnTo>
                  <a:cubicBezTo>
                    <a:pt x="11687" y="754"/>
                    <a:pt x="10934" y="1"/>
                    <a:pt x="9998" y="1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63;p28">
              <a:extLst>
                <a:ext uri="{FF2B5EF4-FFF2-40B4-BE49-F238E27FC236}">
                  <a16:creationId xmlns:a16="http://schemas.microsoft.com/office/drawing/2014/main" id="{7CBF4D7E-792D-2F8B-8982-C373DF498836}"/>
                </a:ext>
              </a:extLst>
            </p:cNvPr>
            <p:cNvSpPr/>
            <p:nvPr/>
          </p:nvSpPr>
          <p:spPr>
            <a:xfrm>
              <a:off x="7737309" y="3645678"/>
              <a:ext cx="485292" cy="26523"/>
            </a:xfrm>
            <a:custGeom>
              <a:avLst/>
              <a:gdLst/>
              <a:ahLst/>
              <a:cxnLst/>
              <a:rect l="l" t="t" r="r" b="b"/>
              <a:pathLst>
                <a:path w="11710" h="640" extrusionOk="0">
                  <a:moveTo>
                    <a:pt x="23" y="1"/>
                  </a:moveTo>
                  <a:lnTo>
                    <a:pt x="0" y="229"/>
                  </a:lnTo>
                  <a:lnTo>
                    <a:pt x="11710" y="640"/>
                  </a:lnTo>
                  <a:lnTo>
                    <a:pt x="11710" y="41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64;p28">
              <a:extLst>
                <a:ext uri="{FF2B5EF4-FFF2-40B4-BE49-F238E27FC236}">
                  <a16:creationId xmlns:a16="http://schemas.microsoft.com/office/drawing/2014/main" id="{C517789D-4A4F-75E7-E97F-35474F5EF271}"/>
                </a:ext>
              </a:extLst>
            </p:cNvPr>
            <p:cNvSpPr/>
            <p:nvPr/>
          </p:nvSpPr>
          <p:spPr>
            <a:xfrm>
              <a:off x="8285013" y="4363670"/>
              <a:ext cx="212890" cy="206218"/>
            </a:xfrm>
            <a:custGeom>
              <a:avLst/>
              <a:gdLst/>
              <a:ahLst/>
              <a:cxnLst/>
              <a:rect l="l" t="t" r="r" b="b"/>
              <a:pathLst>
                <a:path w="5137" h="4976" extrusionOk="0">
                  <a:moveTo>
                    <a:pt x="0" y="0"/>
                  </a:moveTo>
                  <a:lnTo>
                    <a:pt x="0" y="4976"/>
                  </a:lnTo>
                  <a:lnTo>
                    <a:pt x="4543" y="4976"/>
                  </a:lnTo>
                  <a:cubicBezTo>
                    <a:pt x="4885" y="4976"/>
                    <a:pt x="5136" y="4702"/>
                    <a:pt x="5136" y="4383"/>
                  </a:cubicBezTo>
                  <a:lnTo>
                    <a:pt x="5136" y="594"/>
                  </a:lnTo>
                  <a:cubicBezTo>
                    <a:pt x="5136" y="251"/>
                    <a:pt x="4885" y="0"/>
                    <a:pt x="4543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65;p28">
              <a:extLst>
                <a:ext uri="{FF2B5EF4-FFF2-40B4-BE49-F238E27FC236}">
                  <a16:creationId xmlns:a16="http://schemas.microsoft.com/office/drawing/2014/main" id="{1C07649A-9C09-8841-BA90-47B4C129C38F}"/>
                </a:ext>
              </a:extLst>
            </p:cNvPr>
            <p:cNvSpPr/>
            <p:nvPr/>
          </p:nvSpPr>
          <p:spPr>
            <a:xfrm>
              <a:off x="8227284" y="4257701"/>
              <a:ext cx="247909" cy="9490"/>
            </a:xfrm>
            <a:custGeom>
              <a:avLst/>
              <a:gdLst/>
              <a:ahLst/>
              <a:cxnLst/>
              <a:rect l="l" t="t" r="r" b="b"/>
              <a:pathLst>
                <a:path w="5982" h="229" extrusionOk="0">
                  <a:moveTo>
                    <a:pt x="1" y="1"/>
                  </a:moveTo>
                  <a:lnTo>
                    <a:pt x="1" y="229"/>
                  </a:lnTo>
                  <a:lnTo>
                    <a:pt x="5981" y="229"/>
                  </a:lnTo>
                  <a:lnTo>
                    <a:pt x="5981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66;p28">
              <a:extLst>
                <a:ext uri="{FF2B5EF4-FFF2-40B4-BE49-F238E27FC236}">
                  <a16:creationId xmlns:a16="http://schemas.microsoft.com/office/drawing/2014/main" id="{46FC5F10-9CE9-7580-DB38-8AB302B4906E}"/>
                </a:ext>
              </a:extLst>
            </p:cNvPr>
            <p:cNvSpPr/>
            <p:nvPr/>
          </p:nvSpPr>
          <p:spPr>
            <a:xfrm>
              <a:off x="7675808" y="3648538"/>
              <a:ext cx="9532" cy="921350"/>
            </a:xfrm>
            <a:custGeom>
              <a:avLst/>
              <a:gdLst/>
              <a:ahLst/>
              <a:cxnLst/>
              <a:rect l="l" t="t" r="r" b="b"/>
              <a:pathLst>
                <a:path w="230" h="22232" extrusionOk="0">
                  <a:moveTo>
                    <a:pt x="1" y="0"/>
                  </a:moveTo>
                  <a:lnTo>
                    <a:pt x="1" y="22232"/>
                  </a:lnTo>
                  <a:lnTo>
                    <a:pt x="229" y="2223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67;p28">
              <a:extLst>
                <a:ext uri="{FF2B5EF4-FFF2-40B4-BE49-F238E27FC236}">
                  <a16:creationId xmlns:a16="http://schemas.microsoft.com/office/drawing/2014/main" id="{2F95A4CB-AAAA-6202-03D1-9EE29FC47822}"/>
                </a:ext>
              </a:extLst>
            </p:cNvPr>
            <p:cNvSpPr/>
            <p:nvPr/>
          </p:nvSpPr>
          <p:spPr>
            <a:xfrm>
              <a:off x="8452441" y="4292720"/>
              <a:ext cx="11397" cy="44468"/>
            </a:xfrm>
            <a:custGeom>
              <a:avLst/>
              <a:gdLst/>
              <a:ahLst/>
              <a:cxnLst/>
              <a:rect l="l" t="t" r="r" b="b"/>
              <a:pathLst>
                <a:path w="275" h="1073" extrusionOk="0">
                  <a:moveTo>
                    <a:pt x="137" y="0"/>
                  </a:moveTo>
                  <a:cubicBezTo>
                    <a:pt x="69" y="0"/>
                    <a:pt x="0" y="69"/>
                    <a:pt x="0" y="137"/>
                  </a:cubicBezTo>
                  <a:lnTo>
                    <a:pt x="0" y="913"/>
                  </a:lnTo>
                  <a:cubicBezTo>
                    <a:pt x="0" y="1004"/>
                    <a:pt x="69" y="1073"/>
                    <a:pt x="137" y="1073"/>
                  </a:cubicBezTo>
                  <a:cubicBezTo>
                    <a:pt x="229" y="1073"/>
                    <a:pt x="274" y="1004"/>
                    <a:pt x="274" y="913"/>
                  </a:cubicBezTo>
                  <a:lnTo>
                    <a:pt x="274" y="137"/>
                  </a:lnTo>
                  <a:cubicBezTo>
                    <a:pt x="274" y="69"/>
                    <a:pt x="229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68;p28">
              <a:extLst>
                <a:ext uri="{FF2B5EF4-FFF2-40B4-BE49-F238E27FC236}">
                  <a16:creationId xmlns:a16="http://schemas.microsoft.com/office/drawing/2014/main" id="{F74D316F-9055-13BD-87D2-1D8F99B17020}"/>
                </a:ext>
              </a:extLst>
            </p:cNvPr>
            <p:cNvSpPr/>
            <p:nvPr/>
          </p:nvSpPr>
          <p:spPr>
            <a:xfrm>
              <a:off x="7779870" y="3605977"/>
              <a:ext cx="57729" cy="9490"/>
            </a:xfrm>
            <a:custGeom>
              <a:avLst/>
              <a:gdLst/>
              <a:ahLst/>
              <a:cxnLst/>
              <a:rect l="l" t="t" r="r" b="b"/>
              <a:pathLst>
                <a:path w="1393" h="229" extrusionOk="0">
                  <a:moveTo>
                    <a:pt x="1" y="0"/>
                  </a:moveTo>
                  <a:lnTo>
                    <a:pt x="1" y="228"/>
                  </a:lnTo>
                  <a:lnTo>
                    <a:pt x="1393" y="228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69;p28">
              <a:extLst>
                <a:ext uri="{FF2B5EF4-FFF2-40B4-BE49-F238E27FC236}">
                  <a16:creationId xmlns:a16="http://schemas.microsoft.com/office/drawing/2014/main" id="{FF0E12F8-629C-EEBB-0FA5-C8DAFA2FADC3}"/>
                </a:ext>
              </a:extLst>
            </p:cNvPr>
            <p:cNvSpPr/>
            <p:nvPr/>
          </p:nvSpPr>
          <p:spPr>
            <a:xfrm>
              <a:off x="7779870" y="3620150"/>
              <a:ext cx="57729" cy="9490"/>
            </a:xfrm>
            <a:custGeom>
              <a:avLst/>
              <a:gdLst/>
              <a:ahLst/>
              <a:cxnLst/>
              <a:rect l="l" t="t" r="r" b="b"/>
              <a:pathLst>
                <a:path w="1393" h="229" extrusionOk="0">
                  <a:moveTo>
                    <a:pt x="1" y="0"/>
                  </a:moveTo>
                  <a:lnTo>
                    <a:pt x="1" y="229"/>
                  </a:lnTo>
                  <a:lnTo>
                    <a:pt x="1393" y="229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70;p28">
              <a:extLst>
                <a:ext uri="{FF2B5EF4-FFF2-40B4-BE49-F238E27FC236}">
                  <a16:creationId xmlns:a16="http://schemas.microsoft.com/office/drawing/2014/main" id="{EB031EAA-EBF2-DDE2-49E6-4B7FB994C07E}"/>
                </a:ext>
              </a:extLst>
            </p:cNvPr>
            <p:cNvSpPr/>
            <p:nvPr/>
          </p:nvSpPr>
          <p:spPr>
            <a:xfrm>
              <a:off x="7779870" y="3633370"/>
              <a:ext cx="57729" cy="9532"/>
            </a:xfrm>
            <a:custGeom>
              <a:avLst/>
              <a:gdLst/>
              <a:ahLst/>
              <a:cxnLst/>
              <a:rect l="l" t="t" r="r" b="b"/>
              <a:pathLst>
                <a:path w="1393" h="230" extrusionOk="0">
                  <a:moveTo>
                    <a:pt x="1" y="1"/>
                  </a:moveTo>
                  <a:lnTo>
                    <a:pt x="1" y="229"/>
                  </a:lnTo>
                  <a:lnTo>
                    <a:pt x="1393" y="22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71;p28">
              <a:extLst>
                <a:ext uri="{FF2B5EF4-FFF2-40B4-BE49-F238E27FC236}">
                  <a16:creationId xmlns:a16="http://schemas.microsoft.com/office/drawing/2014/main" id="{EA12230A-4C46-93E6-6BE4-9AF732AA8785}"/>
                </a:ext>
              </a:extLst>
            </p:cNvPr>
            <p:cNvSpPr/>
            <p:nvPr/>
          </p:nvSpPr>
          <p:spPr>
            <a:xfrm>
              <a:off x="7680533" y="3886915"/>
              <a:ext cx="264942" cy="9490"/>
            </a:xfrm>
            <a:custGeom>
              <a:avLst/>
              <a:gdLst/>
              <a:ahLst/>
              <a:cxnLst/>
              <a:rect l="l" t="t" r="r" b="b"/>
              <a:pathLst>
                <a:path w="6393" h="229" extrusionOk="0">
                  <a:moveTo>
                    <a:pt x="1" y="0"/>
                  </a:moveTo>
                  <a:lnTo>
                    <a:pt x="1" y="228"/>
                  </a:lnTo>
                  <a:lnTo>
                    <a:pt x="6392" y="22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72;p28">
              <a:extLst>
                <a:ext uri="{FF2B5EF4-FFF2-40B4-BE49-F238E27FC236}">
                  <a16:creationId xmlns:a16="http://schemas.microsoft.com/office/drawing/2014/main" id="{B424C2F4-0021-7AE6-CB61-66DA3BC67CB5}"/>
                </a:ext>
              </a:extLst>
            </p:cNvPr>
            <p:cNvSpPr/>
            <p:nvPr/>
          </p:nvSpPr>
          <p:spPr>
            <a:xfrm>
              <a:off x="7680533" y="3988118"/>
              <a:ext cx="264942" cy="9490"/>
            </a:xfrm>
            <a:custGeom>
              <a:avLst/>
              <a:gdLst/>
              <a:ahLst/>
              <a:cxnLst/>
              <a:rect l="l" t="t" r="r" b="b"/>
              <a:pathLst>
                <a:path w="6393" h="229" extrusionOk="0">
                  <a:moveTo>
                    <a:pt x="1" y="0"/>
                  </a:moveTo>
                  <a:lnTo>
                    <a:pt x="1" y="229"/>
                  </a:lnTo>
                  <a:lnTo>
                    <a:pt x="6392" y="229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73;p28">
              <a:extLst>
                <a:ext uri="{FF2B5EF4-FFF2-40B4-BE49-F238E27FC236}">
                  <a16:creationId xmlns:a16="http://schemas.microsoft.com/office/drawing/2014/main" id="{4F8A7966-D7C8-12A4-FB53-C10517BCA8DC}"/>
                </a:ext>
              </a:extLst>
            </p:cNvPr>
            <p:cNvSpPr/>
            <p:nvPr/>
          </p:nvSpPr>
          <p:spPr>
            <a:xfrm>
              <a:off x="7680533" y="3770545"/>
              <a:ext cx="739790" cy="9490"/>
            </a:xfrm>
            <a:custGeom>
              <a:avLst/>
              <a:gdLst/>
              <a:ahLst/>
              <a:cxnLst/>
              <a:rect l="l" t="t" r="r" b="b"/>
              <a:pathLst>
                <a:path w="17851" h="229" extrusionOk="0">
                  <a:moveTo>
                    <a:pt x="1" y="1"/>
                  </a:moveTo>
                  <a:lnTo>
                    <a:pt x="1" y="229"/>
                  </a:lnTo>
                  <a:lnTo>
                    <a:pt x="17850" y="229"/>
                  </a:lnTo>
                  <a:lnTo>
                    <a:pt x="17850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74;p28">
              <a:extLst>
                <a:ext uri="{FF2B5EF4-FFF2-40B4-BE49-F238E27FC236}">
                  <a16:creationId xmlns:a16="http://schemas.microsoft.com/office/drawing/2014/main" id="{46550D41-B0D6-FFDB-8066-C719043A6682}"/>
                </a:ext>
              </a:extLst>
            </p:cNvPr>
            <p:cNvSpPr/>
            <p:nvPr/>
          </p:nvSpPr>
          <p:spPr>
            <a:xfrm>
              <a:off x="7721229" y="4118662"/>
              <a:ext cx="228970" cy="147618"/>
            </a:xfrm>
            <a:custGeom>
              <a:avLst/>
              <a:gdLst/>
              <a:ahLst/>
              <a:cxnLst/>
              <a:rect l="l" t="t" r="r" b="b"/>
              <a:pathLst>
                <a:path w="5525" h="3562" extrusionOk="0">
                  <a:moveTo>
                    <a:pt x="4794" y="229"/>
                  </a:moveTo>
                  <a:cubicBezTo>
                    <a:pt x="5068" y="229"/>
                    <a:pt x="5296" y="457"/>
                    <a:pt x="5296" y="731"/>
                  </a:cubicBezTo>
                  <a:lnTo>
                    <a:pt x="5296" y="2831"/>
                  </a:lnTo>
                  <a:cubicBezTo>
                    <a:pt x="5296" y="3105"/>
                    <a:pt x="5068" y="3333"/>
                    <a:pt x="4794" y="3333"/>
                  </a:cubicBezTo>
                  <a:lnTo>
                    <a:pt x="731" y="3333"/>
                  </a:lnTo>
                  <a:cubicBezTo>
                    <a:pt x="434" y="3333"/>
                    <a:pt x="206" y="3105"/>
                    <a:pt x="206" y="2831"/>
                  </a:cubicBezTo>
                  <a:lnTo>
                    <a:pt x="206" y="731"/>
                  </a:lnTo>
                  <a:cubicBezTo>
                    <a:pt x="206" y="457"/>
                    <a:pt x="434" y="229"/>
                    <a:pt x="731" y="229"/>
                  </a:cubicBezTo>
                  <a:close/>
                  <a:moveTo>
                    <a:pt x="731" y="0"/>
                  </a:moveTo>
                  <a:cubicBezTo>
                    <a:pt x="320" y="0"/>
                    <a:pt x="0" y="343"/>
                    <a:pt x="0" y="731"/>
                  </a:cubicBezTo>
                  <a:lnTo>
                    <a:pt x="0" y="2831"/>
                  </a:lnTo>
                  <a:cubicBezTo>
                    <a:pt x="0" y="3242"/>
                    <a:pt x="320" y="3561"/>
                    <a:pt x="731" y="3561"/>
                  </a:cubicBezTo>
                  <a:lnTo>
                    <a:pt x="4794" y="3561"/>
                  </a:lnTo>
                  <a:cubicBezTo>
                    <a:pt x="5205" y="3561"/>
                    <a:pt x="5524" y="3242"/>
                    <a:pt x="5524" y="2831"/>
                  </a:cubicBezTo>
                  <a:lnTo>
                    <a:pt x="5524" y="731"/>
                  </a:lnTo>
                  <a:cubicBezTo>
                    <a:pt x="5524" y="343"/>
                    <a:pt x="5205" y="0"/>
                    <a:pt x="4794" y="0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75;p28">
              <a:extLst>
                <a:ext uri="{FF2B5EF4-FFF2-40B4-BE49-F238E27FC236}">
                  <a16:creationId xmlns:a16="http://schemas.microsoft.com/office/drawing/2014/main" id="{7BBA78C0-B8EE-7940-4D9C-05352A4ACF89}"/>
                </a:ext>
              </a:extLst>
            </p:cNvPr>
            <p:cNvSpPr/>
            <p:nvPr/>
          </p:nvSpPr>
          <p:spPr>
            <a:xfrm>
              <a:off x="7733538" y="4223636"/>
              <a:ext cx="30294" cy="30336"/>
            </a:xfrm>
            <a:custGeom>
              <a:avLst/>
              <a:gdLst/>
              <a:ahLst/>
              <a:cxnLst/>
              <a:rect l="l" t="t" r="r" b="b"/>
              <a:pathLst>
                <a:path w="731" h="732" extrusionOk="0">
                  <a:moveTo>
                    <a:pt x="365" y="229"/>
                  </a:moveTo>
                  <a:cubicBezTo>
                    <a:pt x="434" y="229"/>
                    <a:pt x="502" y="298"/>
                    <a:pt x="502" y="366"/>
                  </a:cubicBezTo>
                  <a:cubicBezTo>
                    <a:pt x="502" y="435"/>
                    <a:pt x="434" y="503"/>
                    <a:pt x="365" y="503"/>
                  </a:cubicBezTo>
                  <a:cubicBezTo>
                    <a:pt x="274" y="503"/>
                    <a:pt x="228" y="435"/>
                    <a:pt x="228" y="366"/>
                  </a:cubicBezTo>
                  <a:cubicBezTo>
                    <a:pt x="228" y="298"/>
                    <a:pt x="274" y="229"/>
                    <a:pt x="365" y="229"/>
                  </a:cubicBezTo>
                  <a:close/>
                  <a:moveTo>
                    <a:pt x="365" y="1"/>
                  </a:moveTo>
                  <a:cubicBezTo>
                    <a:pt x="160" y="1"/>
                    <a:pt x="0" y="161"/>
                    <a:pt x="0" y="366"/>
                  </a:cubicBezTo>
                  <a:cubicBezTo>
                    <a:pt x="0" y="572"/>
                    <a:pt x="160" y="731"/>
                    <a:pt x="365" y="731"/>
                  </a:cubicBezTo>
                  <a:cubicBezTo>
                    <a:pt x="548" y="731"/>
                    <a:pt x="731" y="572"/>
                    <a:pt x="731" y="366"/>
                  </a:cubicBezTo>
                  <a:cubicBezTo>
                    <a:pt x="731" y="161"/>
                    <a:pt x="548" y="1"/>
                    <a:pt x="365" y="1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76;p28">
              <a:extLst>
                <a:ext uri="{FF2B5EF4-FFF2-40B4-BE49-F238E27FC236}">
                  <a16:creationId xmlns:a16="http://schemas.microsoft.com/office/drawing/2014/main" id="{BA3606D2-ACA4-BD12-E200-3D061BEE7072}"/>
                </a:ext>
              </a:extLst>
            </p:cNvPr>
            <p:cNvSpPr/>
            <p:nvPr/>
          </p:nvSpPr>
          <p:spPr>
            <a:xfrm>
              <a:off x="8146885" y="4206644"/>
              <a:ext cx="21799" cy="41650"/>
            </a:xfrm>
            <a:custGeom>
              <a:avLst/>
              <a:gdLst/>
              <a:ahLst/>
              <a:cxnLst/>
              <a:rect l="l" t="t" r="r" b="b"/>
              <a:pathLst>
                <a:path w="526" h="1005" extrusionOk="0">
                  <a:moveTo>
                    <a:pt x="252" y="0"/>
                  </a:moveTo>
                  <a:cubicBezTo>
                    <a:pt x="115" y="0"/>
                    <a:pt x="1" y="114"/>
                    <a:pt x="1" y="274"/>
                  </a:cubicBezTo>
                  <a:lnTo>
                    <a:pt x="1" y="753"/>
                  </a:lnTo>
                  <a:cubicBezTo>
                    <a:pt x="1" y="890"/>
                    <a:pt x="115" y="1004"/>
                    <a:pt x="252" y="1004"/>
                  </a:cubicBezTo>
                  <a:lnTo>
                    <a:pt x="275" y="1004"/>
                  </a:lnTo>
                  <a:cubicBezTo>
                    <a:pt x="412" y="1004"/>
                    <a:pt x="526" y="890"/>
                    <a:pt x="526" y="753"/>
                  </a:cubicBezTo>
                  <a:lnTo>
                    <a:pt x="526" y="274"/>
                  </a:lnTo>
                  <a:cubicBezTo>
                    <a:pt x="526" y="114"/>
                    <a:pt x="412" y="0"/>
                    <a:pt x="275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77;p28">
              <a:extLst>
                <a:ext uri="{FF2B5EF4-FFF2-40B4-BE49-F238E27FC236}">
                  <a16:creationId xmlns:a16="http://schemas.microsoft.com/office/drawing/2014/main" id="{C6847353-2926-D583-7799-17AD4245E256}"/>
                </a:ext>
              </a:extLst>
            </p:cNvPr>
            <p:cNvSpPr/>
            <p:nvPr/>
          </p:nvSpPr>
          <p:spPr>
            <a:xfrm>
              <a:off x="8129852" y="4187705"/>
              <a:ext cx="56818" cy="79487"/>
            </a:xfrm>
            <a:custGeom>
              <a:avLst/>
              <a:gdLst/>
              <a:ahLst/>
              <a:cxnLst/>
              <a:rect l="l" t="t" r="r" b="b"/>
              <a:pathLst>
                <a:path w="1371" h="1918" extrusionOk="0">
                  <a:moveTo>
                    <a:pt x="823" y="229"/>
                  </a:moveTo>
                  <a:cubicBezTo>
                    <a:pt x="1005" y="229"/>
                    <a:pt x="1142" y="366"/>
                    <a:pt x="1142" y="548"/>
                  </a:cubicBezTo>
                  <a:lnTo>
                    <a:pt x="1142" y="1370"/>
                  </a:lnTo>
                  <a:cubicBezTo>
                    <a:pt x="1142" y="1553"/>
                    <a:pt x="1005" y="1690"/>
                    <a:pt x="823" y="1690"/>
                  </a:cubicBezTo>
                  <a:lnTo>
                    <a:pt x="549" y="1690"/>
                  </a:lnTo>
                  <a:cubicBezTo>
                    <a:pt x="366" y="1690"/>
                    <a:pt x="229" y="1553"/>
                    <a:pt x="229" y="1370"/>
                  </a:cubicBezTo>
                  <a:lnTo>
                    <a:pt x="229" y="548"/>
                  </a:lnTo>
                  <a:cubicBezTo>
                    <a:pt x="229" y="366"/>
                    <a:pt x="366" y="229"/>
                    <a:pt x="549" y="229"/>
                  </a:cubicBezTo>
                  <a:close/>
                  <a:moveTo>
                    <a:pt x="549" y="1"/>
                  </a:moveTo>
                  <a:cubicBezTo>
                    <a:pt x="229" y="1"/>
                    <a:pt x="1" y="252"/>
                    <a:pt x="1" y="548"/>
                  </a:cubicBezTo>
                  <a:lnTo>
                    <a:pt x="1" y="1370"/>
                  </a:lnTo>
                  <a:cubicBezTo>
                    <a:pt x="1" y="1690"/>
                    <a:pt x="229" y="1918"/>
                    <a:pt x="549" y="1918"/>
                  </a:cubicBezTo>
                  <a:lnTo>
                    <a:pt x="823" y="1918"/>
                  </a:lnTo>
                  <a:cubicBezTo>
                    <a:pt x="1119" y="1918"/>
                    <a:pt x="1371" y="1690"/>
                    <a:pt x="1371" y="1370"/>
                  </a:cubicBezTo>
                  <a:lnTo>
                    <a:pt x="1371" y="548"/>
                  </a:lnTo>
                  <a:cubicBezTo>
                    <a:pt x="1371" y="252"/>
                    <a:pt x="1119" y="1"/>
                    <a:pt x="823" y="1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78;p28">
              <a:extLst>
                <a:ext uri="{FF2B5EF4-FFF2-40B4-BE49-F238E27FC236}">
                  <a16:creationId xmlns:a16="http://schemas.microsoft.com/office/drawing/2014/main" id="{EF27F866-ED10-CA77-2C3C-4FF1DD928891}"/>
                </a:ext>
              </a:extLst>
            </p:cNvPr>
            <p:cNvSpPr/>
            <p:nvPr/>
          </p:nvSpPr>
          <p:spPr>
            <a:xfrm>
              <a:off x="7816754" y="4361763"/>
              <a:ext cx="337756" cy="208124"/>
            </a:xfrm>
            <a:custGeom>
              <a:avLst/>
              <a:gdLst/>
              <a:ahLst/>
              <a:cxnLst/>
              <a:rect l="l" t="t" r="r" b="b"/>
              <a:pathLst>
                <a:path w="8150" h="5022" extrusionOk="0">
                  <a:moveTo>
                    <a:pt x="4064" y="0"/>
                  </a:moveTo>
                  <a:cubicBezTo>
                    <a:pt x="1827" y="0"/>
                    <a:pt x="1" y="1826"/>
                    <a:pt x="1" y="4086"/>
                  </a:cubicBezTo>
                  <a:cubicBezTo>
                    <a:pt x="1" y="4406"/>
                    <a:pt x="24" y="4725"/>
                    <a:pt x="115" y="5022"/>
                  </a:cubicBezTo>
                  <a:lnTo>
                    <a:pt x="8035" y="5022"/>
                  </a:lnTo>
                  <a:cubicBezTo>
                    <a:pt x="8104" y="4725"/>
                    <a:pt x="8149" y="4406"/>
                    <a:pt x="8149" y="4086"/>
                  </a:cubicBezTo>
                  <a:cubicBezTo>
                    <a:pt x="8149" y="1826"/>
                    <a:pt x="6323" y="0"/>
                    <a:pt x="4064" y="0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79;p28">
              <a:extLst>
                <a:ext uri="{FF2B5EF4-FFF2-40B4-BE49-F238E27FC236}">
                  <a16:creationId xmlns:a16="http://schemas.microsoft.com/office/drawing/2014/main" id="{513FFA91-EE15-75FF-6A59-FDD1C5BE69FE}"/>
                </a:ext>
              </a:extLst>
            </p:cNvPr>
            <p:cNvSpPr/>
            <p:nvPr/>
          </p:nvSpPr>
          <p:spPr>
            <a:xfrm>
              <a:off x="7779870" y="4322973"/>
              <a:ext cx="411524" cy="247868"/>
            </a:xfrm>
            <a:custGeom>
              <a:avLst/>
              <a:gdLst/>
              <a:ahLst/>
              <a:cxnLst/>
              <a:rect l="l" t="t" r="r" b="b"/>
              <a:pathLst>
                <a:path w="9930" h="5981" extrusionOk="0">
                  <a:moveTo>
                    <a:pt x="4954" y="1"/>
                  </a:moveTo>
                  <a:cubicBezTo>
                    <a:pt x="2215" y="1"/>
                    <a:pt x="1" y="2237"/>
                    <a:pt x="1" y="4976"/>
                  </a:cubicBezTo>
                  <a:cubicBezTo>
                    <a:pt x="1" y="5296"/>
                    <a:pt x="23" y="5638"/>
                    <a:pt x="92" y="5958"/>
                  </a:cubicBezTo>
                  <a:lnTo>
                    <a:pt x="320" y="5912"/>
                  </a:lnTo>
                  <a:cubicBezTo>
                    <a:pt x="252" y="5616"/>
                    <a:pt x="229" y="5296"/>
                    <a:pt x="229" y="4976"/>
                  </a:cubicBezTo>
                  <a:cubicBezTo>
                    <a:pt x="229" y="2352"/>
                    <a:pt x="2352" y="229"/>
                    <a:pt x="4954" y="229"/>
                  </a:cubicBezTo>
                  <a:cubicBezTo>
                    <a:pt x="7579" y="229"/>
                    <a:pt x="9701" y="2352"/>
                    <a:pt x="9701" y="4976"/>
                  </a:cubicBezTo>
                  <a:cubicBezTo>
                    <a:pt x="9701" y="5296"/>
                    <a:pt x="9679" y="5616"/>
                    <a:pt x="9610" y="5935"/>
                  </a:cubicBezTo>
                  <a:lnTo>
                    <a:pt x="9816" y="5981"/>
                  </a:lnTo>
                  <a:cubicBezTo>
                    <a:pt x="9884" y="5661"/>
                    <a:pt x="9930" y="5319"/>
                    <a:pt x="9930" y="4976"/>
                  </a:cubicBezTo>
                  <a:cubicBezTo>
                    <a:pt x="9930" y="2237"/>
                    <a:pt x="7693" y="1"/>
                    <a:pt x="4954" y="1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80;p28">
              <a:extLst>
                <a:ext uri="{FF2B5EF4-FFF2-40B4-BE49-F238E27FC236}">
                  <a16:creationId xmlns:a16="http://schemas.microsoft.com/office/drawing/2014/main" id="{4C99A04A-371D-B4AD-DDE1-3B310513CA16}"/>
                </a:ext>
              </a:extLst>
            </p:cNvPr>
            <p:cNvSpPr/>
            <p:nvPr/>
          </p:nvSpPr>
          <p:spPr>
            <a:xfrm>
              <a:off x="8102459" y="4081778"/>
              <a:ext cx="9490" cy="287570"/>
            </a:xfrm>
            <a:custGeom>
              <a:avLst/>
              <a:gdLst/>
              <a:ahLst/>
              <a:cxnLst/>
              <a:rect l="l" t="t" r="r" b="b"/>
              <a:pathLst>
                <a:path w="229" h="6939" extrusionOk="0">
                  <a:moveTo>
                    <a:pt x="0" y="0"/>
                  </a:moveTo>
                  <a:lnTo>
                    <a:pt x="0" y="6939"/>
                  </a:lnTo>
                  <a:lnTo>
                    <a:pt x="228" y="693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81;p28">
              <a:extLst>
                <a:ext uri="{FF2B5EF4-FFF2-40B4-BE49-F238E27FC236}">
                  <a16:creationId xmlns:a16="http://schemas.microsoft.com/office/drawing/2014/main" id="{FADE4CE1-E3C1-07B3-E511-8C059B796A1D}"/>
                </a:ext>
              </a:extLst>
            </p:cNvPr>
            <p:cNvSpPr/>
            <p:nvPr/>
          </p:nvSpPr>
          <p:spPr>
            <a:xfrm>
              <a:off x="7837558" y="4386339"/>
              <a:ext cx="296148" cy="296148"/>
            </a:xfrm>
            <a:custGeom>
              <a:avLst/>
              <a:gdLst/>
              <a:ahLst/>
              <a:cxnLst/>
              <a:rect l="l" t="t" r="r" b="b"/>
              <a:pathLst>
                <a:path w="7146" h="7146" extrusionOk="0">
                  <a:moveTo>
                    <a:pt x="3562" y="1"/>
                  </a:moveTo>
                  <a:cubicBezTo>
                    <a:pt x="1599" y="1"/>
                    <a:pt x="1" y="1599"/>
                    <a:pt x="1" y="3584"/>
                  </a:cubicBezTo>
                  <a:cubicBezTo>
                    <a:pt x="1" y="5547"/>
                    <a:pt x="1599" y="7145"/>
                    <a:pt x="3562" y="7145"/>
                  </a:cubicBezTo>
                  <a:cubicBezTo>
                    <a:pt x="5548" y="7145"/>
                    <a:pt x="7145" y="5547"/>
                    <a:pt x="7145" y="3584"/>
                  </a:cubicBezTo>
                  <a:cubicBezTo>
                    <a:pt x="7145" y="1599"/>
                    <a:pt x="5548" y="1"/>
                    <a:pt x="356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82;p28">
              <a:extLst>
                <a:ext uri="{FF2B5EF4-FFF2-40B4-BE49-F238E27FC236}">
                  <a16:creationId xmlns:a16="http://schemas.microsoft.com/office/drawing/2014/main" id="{032EC345-149F-A0BE-6E28-882C1862A58A}"/>
                </a:ext>
              </a:extLst>
            </p:cNvPr>
            <p:cNvSpPr/>
            <p:nvPr/>
          </p:nvSpPr>
          <p:spPr>
            <a:xfrm>
              <a:off x="7833787" y="4382568"/>
              <a:ext cx="303691" cy="303691"/>
            </a:xfrm>
            <a:custGeom>
              <a:avLst/>
              <a:gdLst/>
              <a:ahLst/>
              <a:cxnLst/>
              <a:rect l="l" t="t" r="r" b="b"/>
              <a:pathLst>
                <a:path w="7328" h="7328" extrusionOk="0">
                  <a:moveTo>
                    <a:pt x="3653" y="1"/>
                  </a:moveTo>
                  <a:lnTo>
                    <a:pt x="3653" y="206"/>
                  </a:lnTo>
                  <a:lnTo>
                    <a:pt x="3949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19" y="23"/>
                    <a:pt x="3105" y="46"/>
                    <a:pt x="3014" y="46"/>
                  </a:cubicBezTo>
                  <a:lnTo>
                    <a:pt x="3059" y="252"/>
                  </a:lnTo>
                  <a:cubicBezTo>
                    <a:pt x="3151" y="252"/>
                    <a:pt x="3242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2" y="46"/>
                  </a:moveTo>
                  <a:lnTo>
                    <a:pt x="4246" y="252"/>
                  </a:lnTo>
                  <a:cubicBezTo>
                    <a:pt x="4360" y="274"/>
                    <a:pt x="4452" y="297"/>
                    <a:pt x="4543" y="320"/>
                  </a:cubicBezTo>
                  <a:lnTo>
                    <a:pt x="4589" y="115"/>
                  </a:lnTo>
                  <a:cubicBezTo>
                    <a:pt x="4497" y="92"/>
                    <a:pt x="4383" y="69"/>
                    <a:pt x="4292" y="46"/>
                  </a:cubicBezTo>
                  <a:close/>
                  <a:moveTo>
                    <a:pt x="2694" y="115"/>
                  </a:moveTo>
                  <a:cubicBezTo>
                    <a:pt x="2603" y="160"/>
                    <a:pt x="2489" y="183"/>
                    <a:pt x="2397" y="229"/>
                  </a:cubicBezTo>
                  <a:lnTo>
                    <a:pt x="2466" y="411"/>
                  </a:lnTo>
                  <a:cubicBezTo>
                    <a:pt x="2557" y="389"/>
                    <a:pt x="2648" y="343"/>
                    <a:pt x="2763" y="320"/>
                  </a:cubicBezTo>
                  <a:lnTo>
                    <a:pt x="2694" y="115"/>
                  </a:lnTo>
                  <a:close/>
                  <a:moveTo>
                    <a:pt x="4908" y="206"/>
                  </a:moveTo>
                  <a:lnTo>
                    <a:pt x="4840" y="411"/>
                  </a:lnTo>
                  <a:cubicBezTo>
                    <a:pt x="4931" y="434"/>
                    <a:pt x="5022" y="480"/>
                    <a:pt x="5114" y="526"/>
                  </a:cubicBezTo>
                  <a:lnTo>
                    <a:pt x="5205" y="343"/>
                  </a:lnTo>
                  <a:cubicBezTo>
                    <a:pt x="5114" y="297"/>
                    <a:pt x="4999" y="252"/>
                    <a:pt x="4908" y="206"/>
                  </a:cubicBezTo>
                  <a:close/>
                  <a:moveTo>
                    <a:pt x="2101" y="343"/>
                  </a:moveTo>
                  <a:cubicBezTo>
                    <a:pt x="2009" y="389"/>
                    <a:pt x="1918" y="434"/>
                    <a:pt x="1827" y="503"/>
                  </a:cubicBezTo>
                  <a:lnTo>
                    <a:pt x="1918" y="663"/>
                  </a:lnTo>
                  <a:cubicBezTo>
                    <a:pt x="2009" y="617"/>
                    <a:pt x="2101" y="571"/>
                    <a:pt x="2192" y="526"/>
                  </a:cubicBezTo>
                  <a:lnTo>
                    <a:pt x="2101" y="343"/>
                  </a:lnTo>
                  <a:close/>
                  <a:moveTo>
                    <a:pt x="5479" y="480"/>
                  </a:moveTo>
                  <a:lnTo>
                    <a:pt x="5387" y="663"/>
                  </a:lnTo>
                  <a:cubicBezTo>
                    <a:pt x="5479" y="708"/>
                    <a:pt x="5547" y="777"/>
                    <a:pt x="5639" y="822"/>
                  </a:cubicBezTo>
                  <a:lnTo>
                    <a:pt x="5753" y="663"/>
                  </a:lnTo>
                  <a:cubicBezTo>
                    <a:pt x="5661" y="594"/>
                    <a:pt x="5570" y="526"/>
                    <a:pt x="5479" y="480"/>
                  </a:cubicBezTo>
                  <a:close/>
                  <a:moveTo>
                    <a:pt x="1553" y="663"/>
                  </a:moveTo>
                  <a:cubicBezTo>
                    <a:pt x="1461" y="731"/>
                    <a:pt x="1370" y="799"/>
                    <a:pt x="1302" y="868"/>
                  </a:cubicBezTo>
                  <a:lnTo>
                    <a:pt x="1439" y="1028"/>
                  </a:lnTo>
                  <a:cubicBezTo>
                    <a:pt x="1507" y="959"/>
                    <a:pt x="1576" y="891"/>
                    <a:pt x="1667" y="845"/>
                  </a:cubicBezTo>
                  <a:lnTo>
                    <a:pt x="1553" y="663"/>
                  </a:lnTo>
                  <a:close/>
                  <a:moveTo>
                    <a:pt x="6004" y="845"/>
                  </a:moveTo>
                  <a:lnTo>
                    <a:pt x="5867" y="1005"/>
                  </a:lnTo>
                  <a:cubicBezTo>
                    <a:pt x="5958" y="1073"/>
                    <a:pt x="6027" y="1142"/>
                    <a:pt x="6095" y="1210"/>
                  </a:cubicBezTo>
                  <a:lnTo>
                    <a:pt x="6255" y="1073"/>
                  </a:lnTo>
                  <a:cubicBezTo>
                    <a:pt x="6163" y="982"/>
                    <a:pt x="6095" y="914"/>
                    <a:pt x="6004" y="845"/>
                  </a:cubicBezTo>
                  <a:close/>
                  <a:moveTo>
                    <a:pt x="1051" y="1073"/>
                  </a:moveTo>
                  <a:cubicBezTo>
                    <a:pt x="982" y="1165"/>
                    <a:pt x="914" y="1233"/>
                    <a:pt x="845" y="1324"/>
                  </a:cubicBezTo>
                  <a:lnTo>
                    <a:pt x="1005" y="1439"/>
                  </a:lnTo>
                  <a:cubicBezTo>
                    <a:pt x="1073" y="1370"/>
                    <a:pt x="1142" y="1302"/>
                    <a:pt x="1210" y="1233"/>
                  </a:cubicBezTo>
                  <a:lnTo>
                    <a:pt x="1051" y="1073"/>
                  </a:lnTo>
                  <a:close/>
                  <a:moveTo>
                    <a:pt x="6460" y="1302"/>
                  </a:moveTo>
                  <a:lnTo>
                    <a:pt x="6300" y="1439"/>
                  </a:lnTo>
                  <a:cubicBezTo>
                    <a:pt x="6369" y="1507"/>
                    <a:pt x="6437" y="1598"/>
                    <a:pt x="6483" y="1667"/>
                  </a:cubicBezTo>
                  <a:lnTo>
                    <a:pt x="6666" y="1553"/>
                  </a:lnTo>
                  <a:cubicBezTo>
                    <a:pt x="6597" y="1461"/>
                    <a:pt x="6529" y="1370"/>
                    <a:pt x="6460" y="1302"/>
                  </a:cubicBezTo>
                  <a:close/>
                  <a:moveTo>
                    <a:pt x="640" y="1576"/>
                  </a:moveTo>
                  <a:cubicBezTo>
                    <a:pt x="594" y="1667"/>
                    <a:pt x="526" y="1758"/>
                    <a:pt x="480" y="1849"/>
                  </a:cubicBezTo>
                  <a:lnTo>
                    <a:pt x="663" y="1941"/>
                  </a:lnTo>
                  <a:cubicBezTo>
                    <a:pt x="708" y="1849"/>
                    <a:pt x="754" y="1781"/>
                    <a:pt x="822" y="1690"/>
                  </a:cubicBezTo>
                  <a:lnTo>
                    <a:pt x="640" y="1576"/>
                  </a:lnTo>
                  <a:close/>
                  <a:moveTo>
                    <a:pt x="6825" y="1827"/>
                  </a:moveTo>
                  <a:lnTo>
                    <a:pt x="6643" y="1918"/>
                  </a:lnTo>
                  <a:cubicBezTo>
                    <a:pt x="6711" y="2009"/>
                    <a:pt x="6757" y="2100"/>
                    <a:pt x="6803" y="2192"/>
                  </a:cubicBezTo>
                  <a:lnTo>
                    <a:pt x="6985" y="2100"/>
                  </a:lnTo>
                  <a:cubicBezTo>
                    <a:pt x="6940" y="2009"/>
                    <a:pt x="6894" y="1918"/>
                    <a:pt x="6825" y="1827"/>
                  </a:cubicBezTo>
                  <a:close/>
                  <a:moveTo>
                    <a:pt x="320" y="2123"/>
                  </a:moveTo>
                  <a:cubicBezTo>
                    <a:pt x="275" y="2215"/>
                    <a:pt x="252" y="2329"/>
                    <a:pt x="206" y="2420"/>
                  </a:cubicBezTo>
                  <a:lnTo>
                    <a:pt x="412" y="2489"/>
                  </a:lnTo>
                  <a:cubicBezTo>
                    <a:pt x="434" y="2397"/>
                    <a:pt x="480" y="2306"/>
                    <a:pt x="526" y="2215"/>
                  </a:cubicBezTo>
                  <a:lnTo>
                    <a:pt x="320" y="2123"/>
                  </a:lnTo>
                  <a:close/>
                  <a:moveTo>
                    <a:pt x="7099" y="2397"/>
                  </a:moveTo>
                  <a:lnTo>
                    <a:pt x="6917" y="2466"/>
                  </a:lnTo>
                  <a:cubicBezTo>
                    <a:pt x="6940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68" y="2603"/>
                    <a:pt x="7145" y="2489"/>
                    <a:pt x="7099" y="2397"/>
                  </a:cubicBezTo>
                  <a:close/>
                  <a:moveTo>
                    <a:pt x="115" y="2717"/>
                  </a:moveTo>
                  <a:cubicBezTo>
                    <a:pt x="92" y="2831"/>
                    <a:pt x="69" y="2945"/>
                    <a:pt x="46" y="3036"/>
                  </a:cubicBezTo>
                  <a:lnTo>
                    <a:pt x="252" y="3082"/>
                  </a:lnTo>
                  <a:cubicBezTo>
                    <a:pt x="275" y="2968"/>
                    <a:pt x="297" y="2877"/>
                    <a:pt x="320" y="2785"/>
                  </a:cubicBezTo>
                  <a:lnTo>
                    <a:pt x="115" y="2717"/>
                  </a:lnTo>
                  <a:close/>
                  <a:moveTo>
                    <a:pt x="7282" y="3014"/>
                  </a:moveTo>
                  <a:lnTo>
                    <a:pt x="7077" y="3059"/>
                  </a:lnTo>
                  <a:cubicBezTo>
                    <a:pt x="7077" y="3150"/>
                    <a:pt x="7099" y="3242"/>
                    <a:pt x="7099" y="3356"/>
                  </a:cubicBezTo>
                  <a:lnTo>
                    <a:pt x="7305" y="3333"/>
                  </a:lnTo>
                  <a:cubicBezTo>
                    <a:pt x="7305" y="3219"/>
                    <a:pt x="7282" y="3128"/>
                    <a:pt x="7282" y="3014"/>
                  </a:cubicBezTo>
                  <a:close/>
                  <a:moveTo>
                    <a:pt x="1" y="3356"/>
                  </a:moveTo>
                  <a:cubicBezTo>
                    <a:pt x="1" y="3470"/>
                    <a:pt x="1" y="3561"/>
                    <a:pt x="1" y="3653"/>
                  </a:cubicBezTo>
                  <a:lnTo>
                    <a:pt x="1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06" y="3379"/>
                  </a:cubicBezTo>
                  <a:lnTo>
                    <a:pt x="1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099" y="3972"/>
                  </a:cubicBezTo>
                  <a:lnTo>
                    <a:pt x="7328" y="3995"/>
                  </a:lnTo>
                  <a:cubicBezTo>
                    <a:pt x="7328" y="3881"/>
                    <a:pt x="7328" y="3767"/>
                    <a:pt x="7328" y="3675"/>
                  </a:cubicBezTo>
                  <a:lnTo>
                    <a:pt x="7328" y="3653"/>
                  </a:lnTo>
                  <a:close/>
                  <a:moveTo>
                    <a:pt x="206" y="3972"/>
                  </a:moveTo>
                  <a:lnTo>
                    <a:pt x="1" y="3995"/>
                  </a:lnTo>
                  <a:cubicBezTo>
                    <a:pt x="23" y="4109"/>
                    <a:pt x="23" y="4200"/>
                    <a:pt x="46" y="4315"/>
                  </a:cubicBezTo>
                  <a:lnTo>
                    <a:pt x="252" y="4269"/>
                  </a:lnTo>
                  <a:cubicBezTo>
                    <a:pt x="229" y="4178"/>
                    <a:pt x="229" y="4086"/>
                    <a:pt x="206" y="3972"/>
                  </a:cubicBezTo>
                  <a:close/>
                  <a:moveTo>
                    <a:pt x="7077" y="4269"/>
                  </a:moveTo>
                  <a:cubicBezTo>
                    <a:pt x="7054" y="4360"/>
                    <a:pt x="7031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2" y="4315"/>
                  </a:cubicBezTo>
                  <a:lnTo>
                    <a:pt x="7077" y="4269"/>
                  </a:lnTo>
                  <a:close/>
                  <a:moveTo>
                    <a:pt x="320" y="4566"/>
                  </a:moveTo>
                  <a:lnTo>
                    <a:pt x="115" y="4634"/>
                  </a:lnTo>
                  <a:cubicBezTo>
                    <a:pt x="138" y="4725"/>
                    <a:pt x="183" y="4840"/>
                    <a:pt x="206" y="4931"/>
                  </a:cubicBezTo>
                  <a:lnTo>
                    <a:pt x="412" y="4862"/>
                  </a:lnTo>
                  <a:cubicBezTo>
                    <a:pt x="366" y="4771"/>
                    <a:pt x="343" y="4657"/>
                    <a:pt x="320" y="4566"/>
                  </a:cubicBezTo>
                  <a:close/>
                  <a:moveTo>
                    <a:pt x="6917" y="4862"/>
                  </a:moveTo>
                  <a:cubicBezTo>
                    <a:pt x="6871" y="4954"/>
                    <a:pt x="6848" y="5045"/>
                    <a:pt x="6803" y="5136"/>
                  </a:cubicBezTo>
                  <a:lnTo>
                    <a:pt x="6985" y="5228"/>
                  </a:lnTo>
                  <a:cubicBezTo>
                    <a:pt x="7031" y="5113"/>
                    <a:pt x="7077" y="5022"/>
                    <a:pt x="7099" y="4931"/>
                  </a:cubicBezTo>
                  <a:lnTo>
                    <a:pt x="6917" y="4862"/>
                  </a:lnTo>
                  <a:close/>
                  <a:moveTo>
                    <a:pt x="526" y="5136"/>
                  </a:moveTo>
                  <a:lnTo>
                    <a:pt x="343" y="5228"/>
                  </a:lnTo>
                  <a:cubicBezTo>
                    <a:pt x="389" y="5319"/>
                    <a:pt x="434" y="5410"/>
                    <a:pt x="480" y="5501"/>
                  </a:cubicBezTo>
                  <a:lnTo>
                    <a:pt x="663" y="5410"/>
                  </a:lnTo>
                  <a:cubicBezTo>
                    <a:pt x="617" y="5319"/>
                    <a:pt x="571" y="5228"/>
                    <a:pt x="526" y="5136"/>
                  </a:cubicBezTo>
                  <a:close/>
                  <a:moveTo>
                    <a:pt x="6666" y="5387"/>
                  </a:moveTo>
                  <a:cubicBezTo>
                    <a:pt x="6620" y="5479"/>
                    <a:pt x="6552" y="5570"/>
                    <a:pt x="6506" y="5661"/>
                  </a:cubicBezTo>
                  <a:lnTo>
                    <a:pt x="6666" y="5775"/>
                  </a:lnTo>
                  <a:cubicBezTo>
                    <a:pt x="6734" y="5684"/>
                    <a:pt x="6780" y="5593"/>
                    <a:pt x="6848" y="5501"/>
                  </a:cubicBezTo>
                  <a:lnTo>
                    <a:pt x="6666" y="5387"/>
                  </a:lnTo>
                  <a:close/>
                  <a:moveTo>
                    <a:pt x="822" y="5661"/>
                  </a:moveTo>
                  <a:lnTo>
                    <a:pt x="663" y="5775"/>
                  </a:lnTo>
                  <a:cubicBezTo>
                    <a:pt x="708" y="5867"/>
                    <a:pt x="777" y="5958"/>
                    <a:pt x="845" y="6026"/>
                  </a:cubicBezTo>
                  <a:lnTo>
                    <a:pt x="1005" y="5889"/>
                  </a:lnTo>
                  <a:cubicBezTo>
                    <a:pt x="936" y="5821"/>
                    <a:pt x="891" y="5730"/>
                    <a:pt x="822" y="5661"/>
                  </a:cubicBezTo>
                  <a:close/>
                  <a:moveTo>
                    <a:pt x="6323" y="5889"/>
                  </a:moveTo>
                  <a:cubicBezTo>
                    <a:pt x="6255" y="5981"/>
                    <a:pt x="6186" y="6049"/>
                    <a:pt x="6118" y="6118"/>
                  </a:cubicBezTo>
                  <a:lnTo>
                    <a:pt x="6255" y="6255"/>
                  </a:lnTo>
                  <a:cubicBezTo>
                    <a:pt x="6323" y="6186"/>
                    <a:pt x="6415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10" y="6118"/>
                  </a:moveTo>
                  <a:lnTo>
                    <a:pt x="1073" y="6278"/>
                  </a:lnTo>
                  <a:cubicBezTo>
                    <a:pt x="1142" y="6346"/>
                    <a:pt x="1233" y="6414"/>
                    <a:pt x="1302" y="6483"/>
                  </a:cubicBezTo>
                  <a:lnTo>
                    <a:pt x="1439" y="6323"/>
                  </a:lnTo>
                  <a:cubicBezTo>
                    <a:pt x="1370" y="6255"/>
                    <a:pt x="1279" y="6186"/>
                    <a:pt x="1210" y="6118"/>
                  </a:cubicBezTo>
                  <a:close/>
                  <a:moveTo>
                    <a:pt x="5890" y="6323"/>
                  </a:moveTo>
                  <a:cubicBezTo>
                    <a:pt x="5821" y="6392"/>
                    <a:pt x="5730" y="6437"/>
                    <a:pt x="5639" y="6506"/>
                  </a:cubicBezTo>
                  <a:lnTo>
                    <a:pt x="5775" y="6666"/>
                  </a:lnTo>
                  <a:cubicBezTo>
                    <a:pt x="5844" y="6620"/>
                    <a:pt x="5935" y="6551"/>
                    <a:pt x="6027" y="6483"/>
                  </a:cubicBezTo>
                  <a:lnTo>
                    <a:pt x="5890" y="6323"/>
                  </a:lnTo>
                  <a:close/>
                  <a:moveTo>
                    <a:pt x="1667" y="6506"/>
                  </a:moveTo>
                  <a:lnTo>
                    <a:pt x="1553" y="6688"/>
                  </a:lnTo>
                  <a:cubicBezTo>
                    <a:pt x="1644" y="6734"/>
                    <a:pt x="1735" y="6802"/>
                    <a:pt x="1827" y="6848"/>
                  </a:cubicBezTo>
                  <a:lnTo>
                    <a:pt x="1941" y="6666"/>
                  </a:lnTo>
                  <a:cubicBezTo>
                    <a:pt x="1850" y="6620"/>
                    <a:pt x="1758" y="6574"/>
                    <a:pt x="1667" y="6506"/>
                  </a:cubicBezTo>
                  <a:close/>
                  <a:moveTo>
                    <a:pt x="5387" y="6666"/>
                  </a:moveTo>
                  <a:cubicBezTo>
                    <a:pt x="5296" y="6711"/>
                    <a:pt x="5228" y="6757"/>
                    <a:pt x="5136" y="6802"/>
                  </a:cubicBezTo>
                  <a:lnTo>
                    <a:pt x="5205" y="6985"/>
                  </a:lnTo>
                  <a:cubicBezTo>
                    <a:pt x="5319" y="6939"/>
                    <a:pt x="5410" y="6894"/>
                    <a:pt x="5502" y="6848"/>
                  </a:cubicBezTo>
                  <a:lnTo>
                    <a:pt x="5387" y="6666"/>
                  </a:lnTo>
                  <a:close/>
                  <a:moveTo>
                    <a:pt x="2192" y="6802"/>
                  </a:moveTo>
                  <a:lnTo>
                    <a:pt x="2123" y="7008"/>
                  </a:lnTo>
                  <a:cubicBezTo>
                    <a:pt x="2215" y="7031"/>
                    <a:pt x="2306" y="7076"/>
                    <a:pt x="2420" y="7122"/>
                  </a:cubicBezTo>
                  <a:lnTo>
                    <a:pt x="2489" y="6917"/>
                  </a:lnTo>
                  <a:cubicBezTo>
                    <a:pt x="2374" y="6894"/>
                    <a:pt x="2283" y="6848"/>
                    <a:pt x="2192" y="6802"/>
                  </a:cubicBezTo>
                  <a:close/>
                  <a:moveTo>
                    <a:pt x="4840" y="6917"/>
                  </a:moveTo>
                  <a:cubicBezTo>
                    <a:pt x="4748" y="6962"/>
                    <a:pt x="4657" y="6985"/>
                    <a:pt x="4566" y="7008"/>
                  </a:cubicBezTo>
                  <a:lnTo>
                    <a:pt x="4611" y="7213"/>
                  </a:lnTo>
                  <a:cubicBezTo>
                    <a:pt x="4726" y="7191"/>
                    <a:pt x="4817" y="7145"/>
                    <a:pt x="4908" y="7122"/>
                  </a:cubicBezTo>
                  <a:lnTo>
                    <a:pt x="4840" y="6917"/>
                  </a:lnTo>
                  <a:close/>
                  <a:moveTo>
                    <a:pt x="2763" y="7008"/>
                  </a:moveTo>
                  <a:lnTo>
                    <a:pt x="2717" y="7213"/>
                  </a:lnTo>
                  <a:cubicBezTo>
                    <a:pt x="2808" y="7236"/>
                    <a:pt x="2922" y="7259"/>
                    <a:pt x="3036" y="7282"/>
                  </a:cubicBezTo>
                  <a:lnTo>
                    <a:pt x="3059" y="7076"/>
                  </a:lnTo>
                  <a:cubicBezTo>
                    <a:pt x="2968" y="7054"/>
                    <a:pt x="2854" y="7031"/>
                    <a:pt x="2763" y="7008"/>
                  </a:cubicBezTo>
                  <a:close/>
                  <a:moveTo>
                    <a:pt x="3356" y="7122"/>
                  </a:moveTo>
                  <a:lnTo>
                    <a:pt x="3356" y="7327"/>
                  </a:lnTo>
                  <a:lnTo>
                    <a:pt x="3653" y="7327"/>
                  </a:lnTo>
                  <a:lnTo>
                    <a:pt x="3653" y="7122"/>
                  </a:lnTo>
                  <a:close/>
                  <a:moveTo>
                    <a:pt x="4269" y="7076"/>
                  </a:moveTo>
                  <a:cubicBezTo>
                    <a:pt x="4178" y="7099"/>
                    <a:pt x="4064" y="7099"/>
                    <a:pt x="3972" y="7122"/>
                  </a:cubicBezTo>
                  <a:lnTo>
                    <a:pt x="3995" y="7327"/>
                  </a:lnTo>
                  <a:cubicBezTo>
                    <a:pt x="4086" y="7305"/>
                    <a:pt x="4201" y="7305"/>
                    <a:pt x="4292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83;p28">
              <a:extLst>
                <a:ext uri="{FF2B5EF4-FFF2-40B4-BE49-F238E27FC236}">
                  <a16:creationId xmlns:a16="http://schemas.microsoft.com/office/drawing/2014/main" id="{B925AF3D-5608-F2EB-D2CC-A8D73EDBEED8}"/>
                </a:ext>
              </a:extLst>
            </p:cNvPr>
            <p:cNvSpPr/>
            <p:nvPr/>
          </p:nvSpPr>
          <p:spPr>
            <a:xfrm>
              <a:off x="7922723" y="4471503"/>
              <a:ext cx="125819" cy="125819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07" y="0"/>
                  </a:moveTo>
                  <a:cubicBezTo>
                    <a:pt x="685" y="0"/>
                    <a:pt x="0" y="685"/>
                    <a:pt x="0" y="1529"/>
                  </a:cubicBezTo>
                  <a:cubicBezTo>
                    <a:pt x="0" y="2351"/>
                    <a:pt x="685" y="3036"/>
                    <a:pt x="1507" y="3036"/>
                  </a:cubicBezTo>
                  <a:cubicBezTo>
                    <a:pt x="2351" y="3036"/>
                    <a:pt x="3036" y="2351"/>
                    <a:pt x="3036" y="1529"/>
                  </a:cubicBezTo>
                  <a:cubicBezTo>
                    <a:pt x="3036" y="685"/>
                    <a:pt x="2351" y="0"/>
                    <a:pt x="1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84;p28">
              <a:extLst>
                <a:ext uri="{FF2B5EF4-FFF2-40B4-BE49-F238E27FC236}">
                  <a16:creationId xmlns:a16="http://schemas.microsoft.com/office/drawing/2014/main" id="{70CDE29D-5531-83E9-CDA9-E018C0FC2C29}"/>
                </a:ext>
              </a:extLst>
            </p:cNvPr>
            <p:cNvSpPr/>
            <p:nvPr/>
          </p:nvSpPr>
          <p:spPr>
            <a:xfrm>
              <a:off x="7923676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91" y="206"/>
                    <a:pt x="2762" y="777"/>
                    <a:pt x="2762" y="1484"/>
                  </a:cubicBezTo>
                  <a:cubicBezTo>
                    <a:pt x="2762" y="2169"/>
                    <a:pt x="2191" y="2740"/>
                    <a:pt x="1484" y="2740"/>
                  </a:cubicBezTo>
                  <a:cubicBezTo>
                    <a:pt x="799" y="2740"/>
                    <a:pt x="228" y="2169"/>
                    <a:pt x="228" y="1484"/>
                  </a:cubicBezTo>
                  <a:cubicBezTo>
                    <a:pt x="228" y="777"/>
                    <a:pt x="799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85" y="1"/>
                    <a:pt x="0" y="663"/>
                    <a:pt x="0" y="1484"/>
                  </a:cubicBezTo>
                  <a:cubicBezTo>
                    <a:pt x="0" y="2283"/>
                    <a:pt x="685" y="2968"/>
                    <a:pt x="1484" y="2968"/>
                  </a:cubicBezTo>
                  <a:cubicBezTo>
                    <a:pt x="2305" y="2968"/>
                    <a:pt x="2967" y="2283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85;p28">
              <a:extLst>
                <a:ext uri="{FF2B5EF4-FFF2-40B4-BE49-F238E27FC236}">
                  <a16:creationId xmlns:a16="http://schemas.microsoft.com/office/drawing/2014/main" id="{098C5CBF-D12D-630D-70FC-471B0939DC26}"/>
                </a:ext>
              </a:extLst>
            </p:cNvPr>
            <p:cNvSpPr/>
            <p:nvPr/>
          </p:nvSpPr>
          <p:spPr>
            <a:xfrm>
              <a:off x="7842324" y="4391063"/>
              <a:ext cx="286658" cy="286699"/>
            </a:xfrm>
            <a:custGeom>
              <a:avLst/>
              <a:gdLst/>
              <a:ahLst/>
              <a:cxnLst/>
              <a:rect l="l" t="t" r="r" b="b"/>
              <a:pathLst>
                <a:path w="6917" h="6918" extrusionOk="0">
                  <a:moveTo>
                    <a:pt x="3447" y="229"/>
                  </a:moveTo>
                  <a:cubicBezTo>
                    <a:pt x="5250" y="229"/>
                    <a:pt x="6688" y="1667"/>
                    <a:pt x="6688" y="3470"/>
                  </a:cubicBezTo>
                  <a:cubicBezTo>
                    <a:pt x="6688" y="5251"/>
                    <a:pt x="5250" y="6712"/>
                    <a:pt x="3447" y="6712"/>
                  </a:cubicBezTo>
                  <a:cubicBezTo>
                    <a:pt x="1666" y="6712"/>
                    <a:pt x="206" y="5251"/>
                    <a:pt x="206" y="3470"/>
                  </a:cubicBezTo>
                  <a:cubicBezTo>
                    <a:pt x="206" y="1667"/>
                    <a:pt x="1666" y="229"/>
                    <a:pt x="3447" y="229"/>
                  </a:cubicBezTo>
                  <a:close/>
                  <a:moveTo>
                    <a:pt x="3447" y="1"/>
                  </a:moveTo>
                  <a:cubicBezTo>
                    <a:pt x="1552" y="1"/>
                    <a:pt x="0" y="1553"/>
                    <a:pt x="0" y="3470"/>
                  </a:cubicBezTo>
                  <a:cubicBezTo>
                    <a:pt x="0" y="5365"/>
                    <a:pt x="1552" y="6917"/>
                    <a:pt x="3447" y="6917"/>
                  </a:cubicBezTo>
                  <a:cubicBezTo>
                    <a:pt x="5364" y="6917"/>
                    <a:pt x="6916" y="5365"/>
                    <a:pt x="6916" y="3470"/>
                  </a:cubicBezTo>
                  <a:cubicBezTo>
                    <a:pt x="6916" y="1553"/>
                    <a:pt x="5364" y="1"/>
                    <a:pt x="3447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86;p28">
              <a:extLst>
                <a:ext uri="{FF2B5EF4-FFF2-40B4-BE49-F238E27FC236}">
                  <a16:creationId xmlns:a16="http://schemas.microsoft.com/office/drawing/2014/main" id="{9DE2AA2B-E22D-5ADB-1BA1-5BFBF5747861}"/>
                </a:ext>
              </a:extLst>
            </p:cNvPr>
            <p:cNvSpPr/>
            <p:nvPr/>
          </p:nvSpPr>
          <p:spPr>
            <a:xfrm>
              <a:off x="7968102" y="4516883"/>
              <a:ext cx="35060" cy="35060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12" y="1"/>
                  </a:moveTo>
                  <a:cubicBezTo>
                    <a:pt x="183" y="1"/>
                    <a:pt x="1" y="206"/>
                    <a:pt x="1" y="434"/>
                  </a:cubicBezTo>
                  <a:cubicBezTo>
                    <a:pt x="1" y="663"/>
                    <a:pt x="183" y="845"/>
                    <a:pt x="412" y="845"/>
                  </a:cubicBezTo>
                  <a:cubicBezTo>
                    <a:pt x="640" y="845"/>
                    <a:pt x="845" y="663"/>
                    <a:pt x="845" y="434"/>
                  </a:cubicBezTo>
                  <a:cubicBezTo>
                    <a:pt x="845" y="206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87;p28">
              <a:extLst>
                <a:ext uri="{FF2B5EF4-FFF2-40B4-BE49-F238E27FC236}">
                  <a16:creationId xmlns:a16="http://schemas.microsoft.com/office/drawing/2014/main" id="{1ED2CA50-ED4A-24C1-52DA-C7B2CC82FB8C}"/>
                </a:ext>
              </a:extLst>
            </p:cNvPr>
            <p:cNvSpPr/>
            <p:nvPr/>
          </p:nvSpPr>
          <p:spPr>
            <a:xfrm>
              <a:off x="7977593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83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183" y="389"/>
                  </a:cubicBezTo>
                  <a:cubicBezTo>
                    <a:pt x="297" y="389"/>
                    <a:pt x="388" y="298"/>
                    <a:pt x="388" y="206"/>
                  </a:cubicBezTo>
                  <a:cubicBezTo>
                    <a:pt x="388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88;p28">
              <a:extLst>
                <a:ext uri="{FF2B5EF4-FFF2-40B4-BE49-F238E27FC236}">
                  <a16:creationId xmlns:a16="http://schemas.microsoft.com/office/drawing/2014/main" id="{8DEA5C1C-24D9-9270-EAE0-C80811D9ED10}"/>
                </a:ext>
              </a:extLst>
            </p:cNvPr>
            <p:cNvSpPr/>
            <p:nvPr/>
          </p:nvSpPr>
          <p:spPr>
            <a:xfrm>
              <a:off x="7977593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297"/>
                    <a:pt x="91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89;p28">
              <a:extLst>
                <a:ext uri="{FF2B5EF4-FFF2-40B4-BE49-F238E27FC236}">
                  <a16:creationId xmlns:a16="http://schemas.microsoft.com/office/drawing/2014/main" id="{3E2F910D-1725-6112-FB44-944C0534F904}"/>
                </a:ext>
              </a:extLst>
            </p:cNvPr>
            <p:cNvSpPr/>
            <p:nvPr/>
          </p:nvSpPr>
          <p:spPr>
            <a:xfrm>
              <a:off x="8015430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297"/>
                    <a:pt x="91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90;p28">
              <a:extLst>
                <a:ext uri="{FF2B5EF4-FFF2-40B4-BE49-F238E27FC236}">
                  <a16:creationId xmlns:a16="http://schemas.microsoft.com/office/drawing/2014/main" id="{A64316C7-6BF1-1C56-0A62-D4867D0D8362}"/>
                </a:ext>
              </a:extLst>
            </p:cNvPr>
            <p:cNvSpPr/>
            <p:nvPr/>
          </p:nvSpPr>
          <p:spPr>
            <a:xfrm>
              <a:off x="7939756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297"/>
                    <a:pt x="91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91;p28">
              <a:extLst>
                <a:ext uri="{FF2B5EF4-FFF2-40B4-BE49-F238E27FC236}">
                  <a16:creationId xmlns:a16="http://schemas.microsoft.com/office/drawing/2014/main" id="{FF979F2F-A3DA-87D7-586F-F22F51C2663A}"/>
                </a:ext>
              </a:extLst>
            </p:cNvPr>
            <p:cNvSpPr/>
            <p:nvPr/>
          </p:nvSpPr>
          <p:spPr>
            <a:xfrm>
              <a:off x="8003121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0" y="143"/>
                    <a:pt x="0" y="257"/>
                    <a:pt x="92" y="325"/>
                  </a:cubicBezTo>
                  <a:cubicBezTo>
                    <a:pt x="126" y="371"/>
                    <a:pt x="172" y="394"/>
                    <a:pt x="220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4" y="257"/>
                    <a:pt x="434" y="143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92;p28">
              <a:extLst>
                <a:ext uri="{FF2B5EF4-FFF2-40B4-BE49-F238E27FC236}">
                  <a16:creationId xmlns:a16="http://schemas.microsoft.com/office/drawing/2014/main" id="{05BF1458-1D85-69D1-7FA7-81050D283450}"/>
                </a:ext>
              </a:extLst>
            </p:cNvPr>
            <p:cNvSpPr/>
            <p:nvPr/>
          </p:nvSpPr>
          <p:spPr>
            <a:xfrm>
              <a:off x="7950158" y="4553559"/>
              <a:ext cx="17074" cy="15624"/>
            </a:xfrm>
            <a:custGeom>
              <a:avLst/>
              <a:gdLst/>
              <a:ahLst/>
              <a:cxnLst/>
              <a:rect l="l" t="t" r="r" b="b"/>
              <a:pathLst>
                <a:path w="412" h="377" extrusionOk="0">
                  <a:moveTo>
                    <a:pt x="206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20"/>
                    <a:pt x="0" y="257"/>
                    <a:pt x="69" y="325"/>
                  </a:cubicBezTo>
                  <a:cubicBezTo>
                    <a:pt x="103" y="360"/>
                    <a:pt x="154" y="377"/>
                    <a:pt x="206" y="377"/>
                  </a:cubicBezTo>
                  <a:cubicBezTo>
                    <a:pt x="257" y="377"/>
                    <a:pt x="308" y="360"/>
                    <a:pt x="343" y="325"/>
                  </a:cubicBezTo>
                  <a:cubicBezTo>
                    <a:pt x="411" y="257"/>
                    <a:pt x="411" y="120"/>
                    <a:pt x="343" y="52"/>
                  </a:cubicBezTo>
                  <a:cubicBezTo>
                    <a:pt x="308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93;p28">
              <a:extLst>
                <a:ext uri="{FF2B5EF4-FFF2-40B4-BE49-F238E27FC236}">
                  <a16:creationId xmlns:a16="http://schemas.microsoft.com/office/drawing/2014/main" id="{2CBFD4B9-C567-5820-F2D0-3356606797F5}"/>
                </a:ext>
              </a:extLst>
            </p:cNvPr>
            <p:cNvSpPr/>
            <p:nvPr/>
          </p:nvSpPr>
          <p:spPr>
            <a:xfrm>
              <a:off x="8003121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0" y="120"/>
                    <a:pt x="0" y="257"/>
                    <a:pt x="92" y="325"/>
                  </a:cubicBezTo>
                  <a:cubicBezTo>
                    <a:pt x="126" y="360"/>
                    <a:pt x="172" y="377"/>
                    <a:pt x="220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4" y="257"/>
                    <a:pt x="434" y="120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94;p28">
              <a:extLst>
                <a:ext uri="{FF2B5EF4-FFF2-40B4-BE49-F238E27FC236}">
                  <a16:creationId xmlns:a16="http://schemas.microsoft.com/office/drawing/2014/main" id="{DFC711B6-2CF2-511C-E3DC-A623E8E19AFE}"/>
                </a:ext>
              </a:extLst>
            </p:cNvPr>
            <p:cNvSpPr/>
            <p:nvPr/>
          </p:nvSpPr>
          <p:spPr>
            <a:xfrm>
              <a:off x="7950158" y="4499643"/>
              <a:ext cx="17074" cy="1632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206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43"/>
                    <a:pt x="0" y="257"/>
                    <a:pt x="69" y="325"/>
                  </a:cubicBezTo>
                  <a:cubicBezTo>
                    <a:pt x="103" y="371"/>
                    <a:pt x="154" y="394"/>
                    <a:pt x="206" y="394"/>
                  </a:cubicBezTo>
                  <a:cubicBezTo>
                    <a:pt x="257" y="394"/>
                    <a:pt x="308" y="371"/>
                    <a:pt x="343" y="325"/>
                  </a:cubicBezTo>
                  <a:cubicBezTo>
                    <a:pt x="411" y="257"/>
                    <a:pt x="411" y="143"/>
                    <a:pt x="343" y="52"/>
                  </a:cubicBezTo>
                  <a:cubicBezTo>
                    <a:pt x="308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95;p28">
              <a:extLst>
                <a:ext uri="{FF2B5EF4-FFF2-40B4-BE49-F238E27FC236}">
                  <a16:creationId xmlns:a16="http://schemas.microsoft.com/office/drawing/2014/main" id="{A475D7D6-16CE-149F-75F3-65D9B2661955}"/>
                </a:ext>
              </a:extLst>
            </p:cNvPr>
            <p:cNvSpPr/>
            <p:nvPr/>
          </p:nvSpPr>
          <p:spPr>
            <a:xfrm>
              <a:off x="8435408" y="3838676"/>
              <a:ext cx="34107" cy="140946"/>
            </a:xfrm>
            <a:custGeom>
              <a:avLst/>
              <a:gdLst/>
              <a:ahLst/>
              <a:cxnLst/>
              <a:rect l="l" t="t" r="r" b="b"/>
              <a:pathLst>
                <a:path w="823" h="3401" extrusionOk="0">
                  <a:moveTo>
                    <a:pt x="183" y="0"/>
                  </a:moveTo>
                  <a:cubicBezTo>
                    <a:pt x="69" y="0"/>
                    <a:pt x="1" y="69"/>
                    <a:pt x="1" y="183"/>
                  </a:cubicBezTo>
                  <a:lnTo>
                    <a:pt x="1" y="3196"/>
                  </a:lnTo>
                  <a:cubicBezTo>
                    <a:pt x="1" y="3310"/>
                    <a:pt x="69" y="3401"/>
                    <a:pt x="183" y="3401"/>
                  </a:cubicBezTo>
                  <a:cubicBezTo>
                    <a:pt x="526" y="3401"/>
                    <a:pt x="822" y="3104"/>
                    <a:pt x="822" y="2739"/>
                  </a:cubicBezTo>
                  <a:lnTo>
                    <a:pt x="822" y="594"/>
                  </a:lnTo>
                  <a:cubicBezTo>
                    <a:pt x="822" y="251"/>
                    <a:pt x="548" y="0"/>
                    <a:pt x="229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96;p28">
              <a:extLst>
                <a:ext uri="{FF2B5EF4-FFF2-40B4-BE49-F238E27FC236}">
                  <a16:creationId xmlns:a16="http://schemas.microsoft.com/office/drawing/2014/main" id="{901B22D1-D128-2BC7-65D2-46EB4C6D24DB}"/>
                </a:ext>
              </a:extLst>
            </p:cNvPr>
            <p:cNvSpPr/>
            <p:nvPr/>
          </p:nvSpPr>
          <p:spPr>
            <a:xfrm>
              <a:off x="8398524" y="3798933"/>
              <a:ext cx="51099" cy="44509"/>
            </a:xfrm>
            <a:custGeom>
              <a:avLst/>
              <a:gdLst/>
              <a:ahLst/>
              <a:cxnLst/>
              <a:rect l="l" t="t" r="r" b="b"/>
              <a:pathLst>
                <a:path w="1233" h="1074" extrusionOk="0">
                  <a:moveTo>
                    <a:pt x="0" y="0"/>
                  </a:moveTo>
                  <a:lnTo>
                    <a:pt x="0" y="206"/>
                  </a:lnTo>
                  <a:lnTo>
                    <a:pt x="503" y="206"/>
                  </a:lnTo>
                  <a:cubicBezTo>
                    <a:pt x="776" y="206"/>
                    <a:pt x="1005" y="434"/>
                    <a:pt x="1005" y="708"/>
                  </a:cubicBezTo>
                  <a:lnTo>
                    <a:pt x="1005" y="1073"/>
                  </a:lnTo>
                  <a:lnTo>
                    <a:pt x="1233" y="1073"/>
                  </a:lnTo>
                  <a:lnTo>
                    <a:pt x="1233" y="708"/>
                  </a:lnTo>
                  <a:cubicBezTo>
                    <a:pt x="1233" y="320"/>
                    <a:pt x="913" y="0"/>
                    <a:pt x="503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97;p28">
              <a:extLst>
                <a:ext uri="{FF2B5EF4-FFF2-40B4-BE49-F238E27FC236}">
                  <a16:creationId xmlns:a16="http://schemas.microsoft.com/office/drawing/2014/main" id="{3DC6FE8F-B5E5-2085-351D-0AFF0BDB9CC0}"/>
                </a:ext>
              </a:extLst>
            </p:cNvPr>
            <p:cNvSpPr/>
            <p:nvPr/>
          </p:nvSpPr>
          <p:spPr>
            <a:xfrm>
              <a:off x="8395665" y="3798933"/>
              <a:ext cx="10444" cy="8537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60"/>
                    <a:pt x="47" y="206"/>
                    <a:pt x="92" y="206"/>
                  </a:cubicBezTo>
                  <a:lnTo>
                    <a:pt x="161" y="206"/>
                  </a:lnTo>
                  <a:cubicBezTo>
                    <a:pt x="206" y="206"/>
                    <a:pt x="252" y="160"/>
                    <a:pt x="252" y="92"/>
                  </a:cubicBezTo>
                  <a:cubicBezTo>
                    <a:pt x="252" y="46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98;p28">
              <a:extLst>
                <a:ext uri="{FF2B5EF4-FFF2-40B4-BE49-F238E27FC236}">
                  <a16:creationId xmlns:a16="http://schemas.microsoft.com/office/drawing/2014/main" id="{76D5794C-D1C0-C1A3-A221-BDB87A0A93C9}"/>
                </a:ext>
              </a:extLst>
            </p:cNvPr>
            <p:cNvSpPr/>
            <p:nvPr/>
          </p:nvSpPr>
          <p:spPr>
            <a:xfrm>
              <a:off x="5598544" y="4386339"/>
              <a:ext cx="296107" cy="296148"/>
            </a:xfrm>
            <a:custGeom>
              <a:avLst/>
              <a:gdLst/>
              <a:ahLst/>
              <a:cxnLst/>
              <a:rect l="l" t="t" r="r" b="b"/>
              <a:pathLst>
                <a:path w="7145" h="7146" extrusionOk="0">
                  <a:moveTo>
                    <a:pt x="3561" y="1"/>
                  </a:moveTo>
                  <a:cubicBezTo>
                    <a:pt x="1598" y="1"/>
                    <a:pt x="0" y="1599"/>
                    <a:pt x="0" y="3584"/>
                  </a:cubicBezTo>
                  <a:cubicBezTo>
                    <a:pt x="0" y="5547"/>
                    <a:pt x="1598" y="7145"/>
                    <a:pt x="3561" y="7145"/>
                  </a:cubicBezTo>
                  <a:cubicBezTo>
                    <a:pt x="5547" y="7145"/>
                    <a:pt x="7145" y="5547"/>
                    <a:pt x="7145" y="3584"/>
                  </a:cubicBezTo>
                  <a:cubicBezTo>
                    <a:pt x="7145" y="1599"/>
                    <a:pt x="5547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99;p28">
              <a:extLst>
                <a:ext uri="{FF2B5EF4-FFF2-40B4-BE49-F238E27FC236}">
                  <a16:creationId xmlns:a16="http://schemas.microsoft.com/office/drawing/2014/main" id="{B6BAB0F7-F24B-4562-8618-7B93CD5C8B1F}"/>
                </a:ext>
              </a:extLst>
            </p:cNvPr>
            <p:cNvSpPr/>
            <p:nvPr/>
          </p:nvSpPr>
          <p:spPr>
            <a:xfrm>
              <a:off x="5594773" y="4382568"/>
              <a:ext cx="303691" cy="303691"/>
            </a:xfrm>
            <a:custGeom>
              <a:avLst/>
              <a:gdLst/>
              <a:ahLst/>
              <a:cxnLst/>
              <a:rect l="l" t="t" r="r" b="b"/>
              <a:pathLst>
                <a:path w="7328" h="7328" extrusionOk="0">
                  <a:moveTo>
                    <a:pt x="3652" y="1"/>
                  </a:moveTo>
                  <a:lnTo>
                    <a:pt x="3652" y="206"/>
                  </a:lnTo>
                  <a:lnTo>
                    <a:pt x="3949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19" y="23"/>
                    <a:pt x="3127" y="46"/>
                    <a:pt x="3013" y="46"/>
                  </a:cubicBezTo>
                  <a:lnTo>
                    <a:pt x="3059" y="252"/>
                  </a:lnTo>
                  <a:cubicBezTo>
                    <a:pt x="3150" y="252"/>
                    <a:pt x="3241" y="229"/>
                    <a:pt x="3355" y="229"/>
                  </a:cubicBezTo>
                  <a:lnTo>
                    <a:pt x="3333" y="23"/>
                  </a:lnTo>
                  <a:close/>
                  <a:moveTo>
                    <a:pt x="4291" y="46"/>
                  </a:moveTo>
                  <a:lnTo>
                    <a:pt x="4246" y="252"/>
                  </a:lnTo>
                  <a:cubicBezTo>
                    <a:pt x="4360" y="274"/>
                    <a:pt x="4451" y="297"/>
                    <a:pt x="4542" y="320"/>
                  </a:cubicBezTo>
                  <a:lnTo>
                    <a:pt x="4611" y="115"/>
                  </a:lnTo>
                  <a:cubicBezTo>
                    <a:pt x="4497" y="92"/>
                    <a:pt x="4383" y="69"/>
                    <a:pt x="4291" y="46"/>
                  </a:cubicBezTo>
                  <a:close/>
                  <a:moveTo>
                    <a:pt x="2694" y="115"/>
                  </a:moveTo>
                  <a:cubicBezTo>
                    <a:pt x="2602" y="160"/>
                    <a:pt x="2488" y="183"/>
                    <a:pt x="2397" y="229"/>
                  </a:cubicBezTo>
                  <a:lnTo>
                    <a:pt x="2465" y="411"/>
                  </a:lnTo>
                  <a:cubicBezTo>
                    <a:pt x="2557" y="389"/>
                    <a:pt x="2648" y="343"/>
                    <a:pt x="2762" y="320"/>
                  </a:cubicBezTo>
                  <a:lnTo>
                    <a:pt x="2694" y="115"/>
                  </a:lnTo>
                  <a:close/>
                  <a:moveTo>
                    <a:pt x="4908" y="206"/>
                  </a:moveTo>
                  <a:lnTo>
                    <a:pt x="4839" y="411"/>
                  </a:lnTo>
                  <a:cubicBezTo>
                    <a:pt x="4930" y="434"/>
                    <a:pt x="5022" y="480"/>
                    <a:pt x="5113" y="526"/>
                  </a:cubicBezTo>
                  <a:lnTo>
                    <a:pt x="5204" y="343"/>
                  </a:lnTo>
                  <a:cubicBezTo>
                    <a:pt x="5113" y="297"/>
                    <a:pt x="4999" y="252"/>
                    <a:pt x="4908" y="206"/>
                  </a:cubicBezTo>
                  <a:close/>
                  <a:moveTo>
                    <a:pt x="2100" y="343"/>
                  </a:moveTo>
                  <a:cubicBezTo>
                    <a:pt x="2009" y="389"/>
                    <a:pt x="1917" y="434"/>
                    <a:pt x="1826" y="503"/>
                  </a:cubicBezTo>
                  <a:lnTo>
                    <a:pt x="1917" y="663"/>
                  </a:lnTo>
                  <a:cubicBezTo>
                    <a:pt x="2009" y="617"/>
                    <a:pt x="2100" y="571"/>
                    <a:pt x="2191" y="526"/>
                  </a:cubicBezTo>
                  <a:lnTo>
                    <a:pt x="2100" y="343"/>
                  </a:lnTo>
                  <a:close/>
                  <a:moveTo>
                    <a:pt x="5478" y="480"/>
                  </a:moveTo>
                  <a:lnTo>
                    <a:pt x="5387" y="663"/>
                  </a:lnTo>
                  <a:cubicBezTo>
                    <a:pt x="5478" y="708"/>
                    <a:pt x="5547" y="777"/>
                    <a:pt x="5638" y="822"/>
                  </a:cubicBezTo>
                  <a:lnTo>
                    <a:pt x="5752" y="663"/>
                  </a:lnTo>
                  <a:cubicBezTo>
                    <a:pt x="5661" y="594"/>
                    <a:pt x="5570" y="526"/>
                    <a:pt x="5478" y="480"/>
                  </a:cubicBezTo>
                  <a:close/>
                  <a:moveTo>
                    <a:pt x="1552" y="663"/>
                  </a:moveTo>
                  <a:cubicBezTo>
                    <a:pt x="1461" y="731"/>
                    <a:pt x="1370" y="799"/>
                    <a:pt x="1301" y="868"/>
                  </a:cubicBezTo>
                  <a:lnTo>
                    <a:pt x="1438" y="1028"/>
                  </a:lnTo>
                  <a:cubicBezTo>
                    <a:pt x="1507" y="959"/>
                    <a:pt x="1598" y="891"/>
                    <a:pt x="1666" y="845"/>
                  </a:cubicBezTo>
                  <a:lnTo>
                    <a:pt x="1552" y="663"/>
                  </a:lnTo>
                  <a:close/>
                  <a:moveTo>
                    <a:pt x="6003" y="845"/>
                  </a:moveTo>
                  <a:lnTo>
                    <a:pt x="5889" y="1005"/>
                  </a:lnTo>
                  <a:cubicBezTo>
                    <a:pt x="5958" y="1073"/>
                    <a:pt x="6026" y="1142"/>
                    <a:pt x="6095" y="1210"/>
                  </a:cubicBezTo>
                  <a:lnTo>
                    <a:pt x="6254" y="1073"/>
                  </a:lnTo>
                  <a:cubicBezTo>
                    <a:pt x="6163" y="982"/>
                    <a:pt x="6095" y="914"/>
                    <a:pt x="6003" y="845"/>
                  </a:cubicBezTo>
                  <a:close/>
                  <a:moveTo>
                    <a:pt x="1050" y="1073"/>
                  </a:moveTo>
                  <a:cubicBezTo>
                    <a:pt x="982" y="1165"/>
                    <a:pt x="913" y="1233"/>
                    <a:pt x="845" y="1324"/>
                  </a:cubicBezTo>
                  <a:lnTo>
                    <a:pt x="1004" y="1439"/>
                  </a:lnTo>
                  <a:cubicBezTo>
                    <a:pt x="1073" y="1370"/>
                    <a:pt x="1141" y="1302"/>
                    <a:pt x="1210" y="1233"/>
                  </a:cubicBezTo>
                  <a:lnTo>
                    <a:pt x="1050" y="1073"/>
                  </a:lnTo>
                  <a:close/>
                  <a:moveTo>
                    <a:pt x="6460" y="1302"/>
                  </a:moveTo>
                  <a:lnTo>
                    <a:pt x="6300" y="1439"/>
                  </a:lnTo>
                  <a:cubicBezTo>
                    <a:pt x="6368" y="1507"/>
                    <a:pt x="6437" y="1598"/>
                    <a:pt x="6483" y="1667"/>
                  </a:cubicBezTo>
                  <a:lnTo>
                    <a:pt x="6665" y="1553"/>
                  </a:lnTo>
                  <a:cubicBezTo>
                    <a:pt x="6597" y="1461"/>
                    <a:pt x="6528" y="1370"/>
                    <a:pt x="6460" y="1302"/>
                  </a:cubicBezTo>
                  <a:close/>
                  <a:moveTo>
                    <a:pt x="639" y="1576"/>
                  </a:moveTo>
                  <a:cubicBezTo>
                    <a:pt x="594" y="1667"/>
                    <a:pt x="525" y="1758"/>
                    <a:pt x="479" y="1849"/>
                  </a:cubicBezTo>
                  <a:lnTo>
                    <a:pt x="662" y="1941"/>
                  </a:lnTo>
                  <a:cubicBezTo>
                    <a:pt x="708" y="1849"/>
                    <a:pt x="753" y="1781"/>
                    <a:pt x="822" y="1690"/>
                  </a:cubicBezTo>
                  <a:lnTo>
                    <a:pt x="639" y="1576"/>
                  </a:lnTo>
                  <a:close/>
                  <a:moveTo>
                    <a:pt x="6825" y="1827"/>
                  </a:moveTo>
                  <a:lnTo>
                    <a:pt x="6665" y="1918"/>
                  </a:lnTo>
                  <a:cubicBezTo>
                    <a:pt x="6711" y="2009"/>
                    <a:pt x="6756" y="2100"/>
                    <a:pt x="6802" y="2192"/>
                  </a:cubicBezTo>
                  <a:lnTo>
                    <a:pt x="6985" y="2100"/>
                  </a:lnTo>
                  <a:cubicBezTo>
                    <a:pt x="6939" y="2009"/>
                    <a:pt x="6893" y="1918"/>
                    <a:pt x="6825" y="1827"/>
                  </a:cubicBezTo>
                  <a:close/>
                  <a:moveTo>
                    <a:pt x="343" y="2123"/>
                  </a:moveTo>
                  <a:cubicBezTo>
                    <a:pt x="297" y="2215"/>
                    <a:pt x="251" y="2329"/>
                    <a:pt x="206" y="2420"/>
                  </a:cubicBezTo>
                  <a:lnTo>
                    <a:pt x="411" y="2489"/>
                  </a:lnTo>
                  <a:cubicBezTo>
                    <a:pt x="434" y="2397"/>
                    <a:pt x="479" y="2306"/>
                    <a:pt x="525" y="2215"/>
                  </a:cubicBezTo>
                  <a:lnTo>
                    <a:pt x="343" y="2123"/>
                  </a:lnTo>
                  <a:close/>
                  <a:moveTo>
                    <a:pt x="7099" y="2397"/>
                  </a:moveTo>
                  <a:lnTo>
                    <a:pt x="6916" y="2466"/>
                  </a:lnTo>
                  <a:cubicBezTo>
                    <a:pt x="6939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67" y="2603"/>
                    <a:pt x="7144" y="2489"/>
                    <a:pt x="7099" y="2397"/>
                  </a:cubicBezTo>
                  <a:close/>
                  <a:moveTo>
                    <a:pt x="114" y="2717"/>
                  </a:moveTo>
                  <a:cubicBezTo>
                    <a:pt x="91" y="2831"/>
                    <a:pt x="69" y="2945"/>
                    <a:pt x="46" y="3036"/>
                  </a:cubicBezTo>
                  <a:lnTo>
                    <a:pt x="251" y="3082"/>
                  </a:lnTo>
                  <a:cubicBezTo>
                    <a:pt x="274" y="2968"/>
                    <a:pt x="297" y="2877"/>
                    <a:pt x="320" y="2785"/>
                  </a:cubicBezTo>
                  <a:lnTo>
                    <a:pt x="114" y="2717"/>
                  </a:lnTo>
                  <a:close/>
                  <a:moveTo>
                    <a:pt x="7281" y="3014"/>
                  </a:moveTo>
                  <a:lnTo>
                    <a:pt x="7076" y="3059"/>
                  </a:lnTo>
                  <a:cubicBezTo>
                    <a:pt x="7099" y="3150"/>
                    <a:pt x="7099" y="3242"/>
                    <a:pt x="7122" y="3356"/>
                  </a:cubicBezTo>
                  <a:lnTo>
                    <a:pt x="7327" y="3333"/>
                  </a:lnTo>
                  <a:cubicBezTo>
                    <a:pt x="7304" y="3219"/>
                    <a:pt x="7304" y="3128"/>
                    <a:pt x="7281" y="3014"/>
                  </a:cubicBezTo>
                  <a:close/>
                  <a:moveTo>
                    <a:pt x="0" y="3356"/>
                  </a:moveTo>
                  <a:cubicBezTo>
                    <a:pt x="0" y="3470"/>
                    <a:pt x="0" y="3561"/>
                    <a:pt x="0" y="3653"/>
                  </a:cubicBezTo>
                  <a:lnTo>
                    <a:pt x="0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06" y="3379"/>
                  </a:cubicBezTo>
                  <a:lnTo>
                    <a:pt x="0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122" y="3972"/>
                  </a:cubicBezTo>
                  <a:lnTo>
                    <a:pt x="7327" y="3995"/>
                  </a:lnTo>
                  <a:cubicBezTo>
                    <a:pt x="7327" y="3881"/>
                    <a:pt x="7327" y="3767"/>
                    <a:pt x="7327" y="3675"/>
                  </a:cubicBezTo>
                  <a:lnTo>
                    <a:pt x="7327" y="3653"/>
                  </a:lnTo>
                  <a:close/>
                  <a:moveTo>
                    <a:pt x="206" y="3972"/>
                  </a:moveTo>
                  <a:lnTo>
                    <a:pt x="0" y="3995"/>
                  </a:lnTo>
                  <a:cubicBezTo>
                    <a:pt x="23" y="4109"/>
                    <a:pt x="23" y="4200"/>
                    <a:pt x="46" y="4315"/>
                  </a:cubicBezTo>
                  <a:lnTo>
                    <a:pt x="251" y="4269"/>
                  </a:lnTo>
                  <a:cubicBezTo>
                    <a:pt x="228" y="4178"/>
                    <a:pt x="228" y="4086"/>
                    <a:pt x="206" y="3972"/>
                  </a:cubicBezTo>
                  <a:close/>
                  <a:moveTo>
                    <a:pt x="7076" y="4269"/>
                  </a:moveTo>
                  <a:cubicBezTo>
                    <a:pt x="7053" y="4360"/>
                    <a:pt x="7030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1" y="4315"/>
                  </a:cubicBezTo>
                  <a:lnTo>
                    <a:pt x="7076" y="4269"/>
                  </a:lnTo>
                  <a:close/>
                  <a:moveTo>
                    <a:pt x="320" y="4566"/>
                  </a:moveTo>
                  <a:lnTo>
                    <a:pt x="114" y="4634"/>
                  </a:lnTo>
                  <a:cubicBezTo>
                    <a:pt x="137" y="4725"/>
                    <a:pt x="183" y="4840"/>
                    <a:pt x="206" y="4931"/>
                  </a:cubicBezTo>
                  <a:lnTo>
                    <a:pt x="411" y="4862"/>
                  </a:lnTo>
                  <a:cubicBezTo>
                    <a:pt x="365" y="4771"/>
                    <a:pt x="343" y="4657"/>
                    <a:pt x="320" y="4566"/>
                  </a:cubicBezTo>
                  <a:close/>
                  <a:moveTo>
                    <a:pt x="6916" y="4862"/>
                  </a:moveTo>
                  <a:cubicBezTo>
                    <a:pt x="6893" y="4954"/>
                    <a:pt x="6848" y="5045"/>
                    <a:pt x="6802" y="5136"/>
                  </a:cubicBezTo>
                  <a:lnTo>
                    <a:pt x="6985" y="5228"/>
                  </a:lnTo>
                  <a:cubicBezTo>
                    <a:pt x="7030" y="5113"/>
                    <a:pt x="7076" y="5022"/>
                    <a:pt x="7122" y="4931"/>
                  </a:cubicBezTo>
                  <a:lnTo>
                    <a:pt x="6916" y="4862"/>
                  </a:lnTo>
                  <a:close/>
                  <a:moveTo>
                    <a:pt x="525" y="5136"/>
                  </a:moveTo>
                  <a:lnTo>
                    <a:pt x="343" y="5228"/>
                  </a:lnTo>
                  <a:cubicBezTo>
                    <a:pt x="388" y="5319"/>
                    <a:pt x="434" y="5410"/>
                    <a:pt x="479" y="5501"/>
                  </a:cubicBezTo>
                  <a:lnTo>
                    <a:pt x="662" y="5410"/>
                  </a:lnTo>
                  <a:cubicBezTo>
                    <a:pt x="616" y="5319"/>
                    <a:pt x="571" y="5228"/>
                    <a:pt x="525" y="5136"/>
                  </a:cubicBezTo>
                  <a:close/>
                  <a:moveTo>
                    <a:pt x="6665" y="5387"/>
                  </a:moveTo>
                  <a:cubicBezTo>
                    <a:pt x="6620" y="5479"/>
                    <a:pt x="6551" y="5570"/>
                    <a:pt x="6505" y="5661"/>
                  </a:cubicBezTo>
                  <a:lnTo>
                    <a:pt x="6665" y="5775"/>
                  </a:lnTo>
                  <a:cubicBezTo>
                    <a:pt x="6734" y="5684"/>
                    <a:pt x="6779" y="5593"/>
                    <a:pt x="6848" y="5501"/>
                  </a:cubicBezTo>
                  <a:lnTo>
                    <a:pt x="6665" y="5387"/>
                  </a:lnTo>
                  <a:close/>
                  <a:moveTo>
                    <a:pt x="822" y="5661"/>
                  </a:moveTo>
                  <a:lnTo>
                    <a:pt x="662" y="5775"/>
                  </a:lnTo>
                  <a:cubicBezTo>
                    <a:pt x="731" y="5867"/>
                    <a:pt x="776" y="5958"/>
                    <a:pt x="845" y="6026"/>
                  </a:cubicBezTo>
                  <a:lnTo>
                    <a:pt x="1004" y="5889"/>
                  </a:lnTo>
                  <a:cubicBezTo>
                    <a:pt x="959" y="5821"/>
                    <a:pt x="890" y="5730"/>
                    <a:pt x="822" y="5661"/>
                  </a:cubicBezTo>
                  <a:close/>
                  <a:moveTo>
                    <a:pt x="6323" y="5889"/>
                  </a:moveTo>
                  <a:cubicBezTo>
                    <a:pt x="6254" y="5981"/>
                    <a:pt x="6186" y="6049"/>
                    <a:pt x="6117" y="6118"/>
                  </a:cubicBezTo>
                  <a:lnTo>
                    <a:pt x="6254" y="6255"/>
                  </a:lnTo>
                  <a:cubicBezTo>
                    <a:pt x="6323" y="6186"/>
                    <a:pt x="6414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10" y="6118"/>
                  </a:moveTo>
                  <a:lnTo>
                    <a:pt x="1073" y="6278"/>
                  </a:lnTo>
                  <a:cubicBezTo>
                    <a:pt x="1141" y="6346"/>
                    <a:pt x="1233" y="6414"/>
                    <a:pt x="1301" y="6483"/>
                  </a:cubicBezTo>
                  <a:lnTo>
                    <a:pt x="1438" y="6323"/>
                  </a:lnTo>
                  <a:cubicBezTo>
                    <a:pt x="1370" y="6255"/>
                    <a:pt x="1278" y="6186"/>
                    <a:pt x="1210" y="6118"/>
                  </a:cubicBezTo>
                  <a:close/>
                  <a:moveTo>
                    <a:pt x="5889" y="6323"/>
                  </a:moveTo>
                  <a:cubicBezTo>
                    <a:pt x="5821" y="6392"/>
                    <a:pt x="5729" y="6437"/>
                    <a:pt x="5661" y="6506"/>
                  </a:cubicBezTo>
                  <a:lnTo>
                    <a:pt x="5775" y="6666"/>
                  </a:lnTo>
                  <a:cubicBezTo>
                    <a:pt x="5866" y="6620"/>
                    <a:pt x="5935" y="6551"/>
                    <a:pt x="6026" y="6483"/>
                  </a:cubicBezTo>
                  <a:lnTo>
                    <a:pt x="5889" y="6323"/>
                  </a:lnTo>
                  <a:close/>
                  <a:moveTo>
                    <a:pt x="1689" y="6506"/>
                  </a:moveTo>
                  <a:lnTo>
                    <a:pt x="1552" y="6688"/>
                  </a:lnTo>
                  <a:cubicBezTo>
                    <a:pt x="1644" y="6734"/>
                    <a:pt x="1735" y="6802"/>
                    <a:pt x="1826" y="6848"/>
                  </a:cubicBezTo>
                  <a:lnTo>
                    <a:pt x="1940" y="6666"/>
                  </a:lnTo>
                  <a:cubicBezTo>
                    <a:pt x="1849" y="6620"/>
                    <a:pt x="1758" y="6574"/>
                    <a:pt x="1689" y="6506"/>
                  </a:cubicBezTo>
                  <a:close/>
                  <a:moveTo>
                    <a:pt x="5387" y="6666"/>
                  </a:moveTo>
                  <a:cubicBezTo>
                    <a:pt x="5318" y="6711"/>
                    <a:pt x="5227" y="6757"/>
                    <a:pt x="5136" y="6802"/>
                  </a:cubicBezTo>
                  <a:lnTo>
                    <a:pt x="5227" y="6985"/>
                  </a:lnTo>
                  <a:cubicBezTo>
                    <a:pt x="5318" y="6939"/>
                    <a:pt x="5410" y="6894"/>
                    <a:pt x="5501" y="6848"/>
                  </a:cubicBezTo>
                  <a:lnTo>
                    <a:pt x="5387" y="6666"/>
                  </a:lnTo>
                  <a:close/>
                  <a:moveTo>
                    <a:pt x="2214" y="6802"/>
                  </a:moveTo>
                  <a:lnTo>
                    <a:pt x="2123" y="7008"/>
                  </a:lnTo>
                  <a:cubicBezTo>
                    <a:pt x="2214" y="7031"/>
                    <a:pt x="2306" y="7076"/>
                    <a:pt x="2420" y="7122"/>
                  </a:cubicBezTo>
                  <a:lnTo>
                    <a:pt x="2488" y="6917"/>
                  </a:lnTo>
                  <a:cubicBezTo>
                    <a:pt x="2397" y="6894"/>
                    <a:pt x="2283" y="6848"/>
                    <a:pt x="2214" y="6802"/>
                  </a:cubicBezTo>
                  <a:close/>
                  <a:moveTo>
                    <a:pt x="4839" y="6917"/>
                  </a:moveTo>
                  <a:cubicBezTo>
                    <a:pt x="4748" y="6962"/>
                    <a:pt x="4657" y="6985"/>
                    <a:pt x="4565" y="7008"/>
                  </a:cubicBezTo>
                  <a:lnTo>
                    <a:pt x="4611" y="7213"/>
                  </a:lnTo>
                  <a:cubicBezTo>
                    <a:pt x="4725" y="7191"/>
                    <a:pt x="4816" y="7145"/>
                    <a:pt x="4930" y="7122"/>
                  </a:cubicBezTo>
                  <a:lnTo>
                    <a:pt x="4839" y="6917"/>
                  </a:lnTo>
                  <a:close/>
                  <a:moveTo>
                    <a:pt x="2762" y="7008"/>
                  </a:moveTo>
                  <a:lnTo>
                    <a:pt x="2716" y="7213"/>
                  </a:lnTo>
                  <a:cubicBezTo>
                    <a:pt x="2831" y="7236"/>
                    <a:pt x="2922" y="7259"/>
                    <a:pt x="3036" y="7282"/>
                  </a:cubicBezTo>
                  <a:lnTo>
                    <a:pt x="3059" y="7076"/>
                  </a:lnTo>
                  <a:cubicBezTo>
                    <a:pt x="2967" y="7054"/>
                    <a:pt x="2876" y="7031"/>
                    <a:pt x="2762" y="7008"/>
                  </a:cubicBezTo>
                  <a:close/>
                  <a:moveTo>
                    <a:pt x="3355" y="7122"/>
                  </a:moveTo>
                  <a:lnTo>
                    <a:pt x="3355" y="7327"/>
                  </a:lnTo>
                  <a:lnTo>
                    <a:pt x="3675" y="7327"/>
                  </a:lnTo>
                  <a:lnTo>
                    <a:pt x="3652" y="7122"/>
                  </a:lnTo>
                  <a:close/>
                  <a:moveTo>
                    <a:pt x="4268" y="7076"/>
                  </a:moveTo>
                  <a:cubicBezTo>
                    <a:pt x="4177" y="7099"/>
                    <a:pt x="4063" y="7099"/>
                    <a:pt x="3972" y="7122"/>
                  </a:cubicBezTo>
                  <a:lnTo>
                    <a:pt x="3995" y="7327"/>
                  </a:lnTo>
                  <a:cubicBezTo>
                    <a:pt x="4086" y="7305"/>
                    <a:pt x="4200" y="7305"/>
                    <a:pt x="4314" y="7282"/>
                  </a:cubicBezTo>
                  <a:lnTo>
                    <a:pt x="4268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300;p28">
              <a:extLst>
                <a:ext uri="{FF2B5EF4-FFF2-40B4-BE49-F238E27FC236}">
                  <a16:creationId xmlns:a16="http://schemas.microsoft.com/office/drawing/2014/main" id="{DDF8A43C-B91A-D80A-C896-9B06834A06F3}"/>
                </a:ext>
              </a:extLst>
            </p:cNvPr>
            <p:cNvSpPr/>
            <p:nvPr/>
          </p:nvSpPr>
          <p:spPr>
            <a:xfrm>
              <a:off x="5683667" y="4471503"/>
              <a:ext cx="125861" cy="125819"/>
            </a:xfrm>
            <a:custGeom>
              <a:avLst/>
              <a:gdLst/>
              <a:ahLst/>
              <a:cxnLst/>
              <a:rect l="l" t="t" r="r" b="b"/>
              <a:pathLst>
                <a:path w="3037" h="3036" extrusionOk="0">
                  <a:moveTo>
                    <a:pt x="1507" y="0"/>
                  </a:moveTo>
                  <a:cubicBezTo>
                    <a:pt x="686" y="0"/>
                    <a:pt x="1" y="685"/>
                    <a:pt x="1" y="1529"/>
                  </a:cubicBezTo>
                  <a:cubicBezTo>
                    <a:pt x="1" y="2351"/>
                    <a:pt x="686" y="3036"/>
                    <a:pt x="1507" y="3036"/>
                  </a:cubicBezTo>
                  <a:cubicBezTo>
                    <a:pt x="2352" y="3036"/>
                    <a:pt x="3037" y="2351"/>
                    <a:pt x="3037" y="1529"/>
                  </a:cubicBezTo>
                  <a:cubicBezTo>
                    <a:pt x="3037" y="685"/>
                    <a:pt x="2352" y="0"/>
                    <a:pt x="1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301;p28">
              <a:extLst>
                <a:ext uri="{FF2B5EF4-FFF2-40B4-BE49-F238E27FC236}">
                  <a16:creationId xmlns:a16="http://schemas.microsoft.com/office/drawing/2014/main" id="{93744975-C9DE-A6A6-DD69-B1A21A9DF798}"/>
                </a:ext>
              </a:extLst>
            </p:cNvPr>
            <p:cNvSpPr/>
            <p:nvPr/>
          </p:nvSpPr>
          <p:spPr>
            <a:xfrm>
              <a:off x="5684621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92" y="206"/>
                    <a:pt x="2762" y="777"/>
                    <a:pt x="2762" y="1484"/>
                  </a:cubicBezTo>
                  <a:cubicBezTo>
                    <a:pt x="2762" y="2169"/>
                    <a:pt x="2192" y="2740"/>
                    <a:pt x="1484" y="2740"/>
                  </a:cubicBezTo>
                  <a:cubicBezTo>
                    <a:pt x="799" y="2740"/>
                    <a:pt x="229" y="2169"/>
                    <a:pt x="229" y="1484"/>
                  </a:cubicBezTo>
                  <a:cubicBezTo>
                    <a:pt x="229" y="777"/>
                    <a:pt x="799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85" y="1"/>
                    <a:pt x="1" y="663"/>
                    <a:pt x="1" y="1484"/>
                  </a:cubicBezTo>
                  <a:cubicBezTo>
                    <a:pt x="1" y="2283"/>
                    <a:pt x="685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302;p28">
              <a:extLst>
                <a:ext uri="{FF2B5EF4-FFF2-40B4-BE49-F238E27FC236}">
                  <a16:creationId xmlns:a16="http://schemas.microsoft.com/office/drawing/2014/main" id="{DC9C07AA-702E-566D-E24E-A5BD3722DDA9}"/>
                </a:ext>
              </a:extLst>
            </p:cNvPr>
            <p:cNvSpPr/>
            <p:nvPr/>
          </p:nvSpPr>
          <p:spPr>
            <a:xfrm>
              <a:off x="5603269" y="4391063"/>
              <a:ext cx="286658" cy="286699"/>
            </a:xfrm>
            <a:custGeom>
              <a:avLst/>
              <a:gdLst/>
              <a:ahLst/>
              <a:cxnLst/>
              <a:rect l="l" t="t" r="r" b="b"/>
              <a:pathLst>
                <a:path w="6917" h="6918" extrusionOk="0">
                  <a:moveTo>
                    <a:pt x="3447" y="229"/>
                  </a:moveTo>
                  <a:cubicBezTo>
                    <a:pt x="5250" y="229"/>
                    <a:pt x="6688" y="1667"/>
                    <a:pt x="6688" y="3470"/>
                  </a:cubicBezTo>
                  <a:cubicBezTo>
                    <a:pt x="6688" y="5251"/>
                    <a:pt x="5250" y="6712"/>
                    <a:pt x="3447" y="6712"/>
                  </a:cubicBezTo>
                  <a:cubicBezTo>
                    <a:pt x="1667" y="6712"/>
                    <a:pt x="229" y="5251"/>
                    <a:pt x="229" y="3470"/>
                  </a:cubicBezTo>
                  <a:cubicBezTo>
                    <a:pt x="229" y="1667"/>
                    <a:pt x="1667" y="229"/>
                    <a:pt x="3447" y="229"/>
                  </a:cubicBezTo>
                  <a:close/>
                  <a:moveTo>
                    <a:pt x="3447" y="1"/>
                  </a:moveTo>
                  <a:cubicBezTo>
                    <a:pt x="1553" y="1"/>
                    <a:pt x="1" y="1553"/>
                    <a:pt x="1" y="3470"/>
                  </a:cubicBezTo>
                  <a:cubicBezTo>
                    <a:pt x="1" y="5365"/>
                    <a:pt x="1553" y="6917"/>
                    <a:pt x="3447" y="6917"/>
                  </a:cubicBezTo>
                  <a:cubicBezTo>
                    <a:pt x="5365" y="6917"/>
                    <a:pt x="6917" y="5365"/>
                    <a:pt x="6917" y="3470"/>
                  </a:cubicBezTo>
                  <a:cubicBezTo>
                    <a:pt x="6917" y="1553"/>
                    <a:pt x="5365" y="1"/>
                    <a:pt x="3447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303;p28">
              <a:extLst>
                <a:ext uri="{FF2B5EF4-FFF2-40B4-BE49-F238E27FC236}">
                  <a16:creationId xmlns:a16="http://schemas.microsoft.com/office/drawing/2014/main" id="{8CFA3692-C11D-080B-C0E9-EF39FF896FC3}"/>
                </a:ext>
              </a:extLst>
            </p:cNvPr>
            <p:cNvSpPr/>
            <p:nvPr/>
          </p:nvSpPr>
          <p:spPr>
            <a:xfrm>
              <a:off x="5729088" y="4516883"/>
              <a:ext cx="35019" cy="3506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11" y="1"/>
                  </a:moveTo>
                  <a:cubicBezTo>
                    <a:pt x="183" y="1"/>
                    <a:pt x="0" y="206"/>
                    <a:pt x="0" y="434"/>
                  </a:cubicBezTo>
                  <a:cubicBezTo>
                    <a:pt x="0" y="663"/>
                    <a:pt x="183" y="845"/>
                    <a:pt x="411" y="845"/>
                  </a:cubicBezTo>
                  <a:cubicBezTo>
                    <a:pt x="662" y="845"/>
                    <a:pt x="845" y="663"/>
                    <a:pt x="845" y="434"/>
                  </a:cubicBezTo>
                  <a:cubicBezTo>
                    <a:pt x="845" y="206"/>
                    <a:pt x="662" y="1"/>
                    <a:pt x="41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304;p28">
              <a:extLst>
                <a:ext uri="{FF2B5EF4-FFF2-40B4-BE49-F238E27FC236}">
                  <a16:creationId xmlns:a16="http://schemas.microsoft.com/office/drawing/2014/main" id="{B1AFEBA8-650D-3F4D-415F-A94DAEB754A6}"/>
                </a:ext>
              </a:extLst>
            </p:cNvPr>
            <p:cNvSpPr/>
            <p:nvPr/>
          </p:nvSpPr>
          <p:spPr>
            <a:xfrm>
              <a:off x="5738537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83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8"/>
                    <a:pt x="92" y="389"/>
                    <a:pt x="183" y="389"/>
                  </a:cubicBezTo>
                  <a:cubicBezTo>
                    <a:pt x="297" y="389"/>
                    <a:pt x="389" y="298"/>
                    <a:pt x="389" y="206"/>
                  </a:cubicBezTo>
                  <a:cubicBezTo>
                    <a:pt x="389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305;p28">
              <a:extLst>
                <a:ext uri="{FF2B5EF4-FFF2-40B4-BE49-F238E27FC236}">
                  <a16:creationId xmlns:a16="http://schemas.microsoft.com/office/drawing/2014/main" id="{2210CBA4-34BB-8DB7-8A44-8E6ED9CA417D}"/>
                </a:ext>
              </a:extLst>
            </p:cNvPr>
            <p:cNvSpPr/>
            <p:nvPr/>
          </p:nvSpPr>
          <p:spPr>
            <a:xfrm>
              <a:off x="5738537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183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306;p28">
              <a:extLst>
                <a:ext uri="{FF2B5EF4-FFF2-40B4-BE49-F238E27FC236}">
                  <a16:creationId xmlns:a16="http://schemas.microsoft.com/office/drawing/2014/main" id="{7BF735BB-CB51-4E3E-E9B9-74A58C22762D}"/>
                </a:ext>
              </a:extLst>
            </p:cNvPr>
            <p:cNvSpPr/>
            <p:nvPr/>
          </p:nvSpPr>
          <p:spPr>
            <a:xfrm>
              <a:off x="5776374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183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307;p28">
              <a:extLst>
                <a:ext uri="{FF2B5EF4-FFF2-40B4-BE49-F238E27FC236}">
                  <a16:creationId xmlns:a16="http://schemas.microsoft.com/office/drawing/2014/main" id="{F8E19312-0ED9-11B4-162C-85E386B49D6F}"/>
                </a:ext>
              </a:extLst>
            </p:cNvPr>
            <p:cNvSpPr/>
            <p:nvPr/>
          </p:nvSpPr>
          <p:spPr>
            <a:xfrm>
              <a:off x="5700700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183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308;p28">
              <a:extLst>
                <a:ext uri="{FF2B5EF4-FFF2-40B4-BE49-F238E27FC236}">
                  <a16:creationId xmlns:a16="http://schemas.microsoft.com/office/drawing/2014/main" id="{7676A89D-5976-2615-B983-84736848E982}"/>
                </a:ext>
              </a:extLst>
            </p:cNvPr>
            <p:cNvSpPr/>
            <p:nvPr/>
          </p:nvSpPr>
          <p:spPr>
            <a:xfrm>
              <a:off x="5764066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1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43"/>
                    <a:pt x="1" y="257"/>
                    <a:pt x="92" y="325"/>
                  </a:cubicBezTo>
                  <a:cubicBezTo>
                    <a:pt x="126" y="371"/>
                    <a:pt x="172" y="394"/>
                    <a:pt x="221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5" y="257"/>
                    <a:pt x="435" y="143"/>
                    <a:pt x="366" y="52"/>
                  </a:cubicBezTo>
                  <a:cubicBezTo>
                    <a:pt x="320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309;p28">
              <a:extLst>
                <a:ext uri="{FF2B5EF4-FFF2-40B4-BE49-F238E27FC236}">
                  <a16:creationId xmlns:a16="http://schemas.microsoft.com/office/drawing/2014/main" id="{4743B4FC-49D1-721A-6F03-48B4360B75ED}"/>
                </a:ext>
              </a:extLst>
            </p:cNvPr>
            <p:cNvSpPr/>
            <p:nvPr/>
          </p:nvSpPr>
          <p:spPr>
            <a:xfrm>
              <a:off x="5711102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1" y="120"/>
                    <a:pt x="1" y="257"/>
                    <a:pt x="69" y="325"/>
                  </a:cubicBezTo>
                  <a:cubicBezTo>
                    <a:pt x="103" y="360"/>
                    <a:pt x="155" y="377"/>
                    <a:pt x="206" y="377"/>
                  </a:cubicBezTo>
                  <a:cubicBezTo>
                    <a:pt x="257" y="377"/>
                    <a:pt x="309" y="360"/>
                    <a:pt x="343" y="325"/>
                  </a:cubicBezTo>
                  <a:cubicBezTo>
                    <a:pt x="434" y="257"/>
                    <a:pt x="434" y="120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310;p28">
              <a:extLst>
                <a:ext uri="{FF2B5EF4-FFF2-40B4-BE49-F238E27FC236}">
                  <a16:creationId xmlns:a16="http://schemas.microsoft.com/office/drawing/2014/main" id="{35FD1F11-3C0E-86C8-694D-894FA93B5BD1}"/>
                </a:ext>
              </a:extLst>
            </p:cNvPr>
            <p:cNvSpPr/>
            <p:nvPr/>
          </p:nvSpPr>
          <p:spPr>
            <a:xfrm>
              <a:off x="5764066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1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20"/>
                    <a:pt x="1" y="257"/>
                    <a:pt x="92" y="325"/>
                  </a:cubicBezTo>
                  <a:cubicBezTo>
                    <a:pt x="126" y="360"/>
                    <a:pt x="172" y="377"/>
                    <a:pt x="221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5" y="257"/>
                    <a:pt x="435" y="120"/>
                    <a:pt x="366" y="52"/>
                  </a:cubicBezTo>
                  <a:cubicBezTo>
                    <a:pt x="320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311;p28">
              <a:extLst>
                <a:ext uri="{FF2B5EF4-FFF2-40B4-BE49-F238E27FC236}">
                  <a16:creationId xmlns:a16="http://schemas.microsoft.com/office/drawing/2014/main" id="{4342256E-90AC-ADE4-B8E7-F80CA8FAC801}"/>
                </a:ext>
              </a:extLst>
            </p:cNvPr>
            <p:cNvSpPr/>
            <p:nvPr/>
          </p:nvSpPr>
          <p:spPr>
            <a:xfrm>
              <a:off x="5711102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1" y="143"/>
                    <a:pt x="1" y="257"/>
                    <a:pt x="69" y="325"/>
                  </a:cubicBezTo>
                  <a:cubicBezTo>
                    <a:pt x="103" y="371"/>
                    <a:pt x="155" y="394"/>
                    <a:pt x="206" y="394"/>
                  </a:cubicBezTo>
                  <a:cubicBezTo>
                    <a:pt x="257" y="394"/>
                    <a:pt x="309" y="371"/>
                    <a:pt x="343" y="325"/>
                  </a:cubicBezTo>
                  <a:cubicBezTo>
                    <a:pt x="434" y="257"/>
                    <a:pt x="434" y="143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312;p28">
              <a:extLst>
                <a:ext uri="{FF2B5EF4-FFF2-40B4-BE49-F238E27FC236}">
                  <a16:creationId xmlns:a16="http://schemas.microsoft.com/office/drawing/2014/main" id="{6F7E7964-23FC-6029-C288-2339E7BDF550}"/>
                </a:ext>
              </a:extLst>
            </p:cNvPr>
            <p:cNvSpPr/>
            <p:nvPr/>
          </p:nvSpPr>
          <p:spPr>
            <a:xfrm>
              <a:off x="5267460" y="4386339"/>
              <a:ext cx="295195" cy="296148"/>
            </a:xfrm>
            <a:custGeom>
              <a:avLst/>
              <a:gdLst/>
              <a:ahLst/>
              <a:cxnLst/>
              <a:rect l="l" t="t" r="r" b="b"/>
              <a:pathLst>
                <a:path w="7123" h="7146" extrusionOk="0">
                  <a:moveTo>
                    <a:pt x="3561" y="1"/>
                  </a:moveTo>
                  <a:cubicBezTo>
                    <a:pt x="1598" y="1"/>
                    <a:pt x="1" y="1599"/>
                    <a:pt x="1" y="3584"/>
                  </a:cubicBezTo>
                  <a:cubicBezTo>
                    <a:pt x="1" y="5547"/>
                    <a:pt x="1598" y="7145"/>
                    <a:pt x="3561" y="7145"/>
                  </a:cubicBezTo>
                  <a:cubicBezTo>
                    <a:pt x="5524" y="7145"/>
                    <a:pt x="7122" y="5547"/>
                    <a:pt x="7122" y="3584"/>
                  </a:cubicBezTo>
                  <a:cubicBezTo>
                    <a:pt x="7122" y="1599"/>
                    <a:pt x="5524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313;p28">
              <a:extLst>
                <a:ext uri="{FF2B5EF4-FFF2-40B4-BE49-F238E27FC236}">
                  <a16:creationId xmlns:a16="http://schemas.microsoft.com/office/drawing/2014/main" id="{41F99E6C-EDA2-261D-39DC-E3CC5E9B2A36}"/>
                </a:ext>
              </a:extLst>
            </p:cNvPr>
            <p:cNvSpPr/>
            <p:nvPr/>
          </p:nvSpPr>
          <p:spPr>
            <a:xfrm>
              <a:off x="5262736" y="4382568"/>
              <a:ext cx="304644" cy="303691"/>
            </a:xfrm>
            <a:custGeom>
              <a:avLst/>
              <a:gdLst/>
              <a:ahLst/>
              <a:cxnLst/>
              <a:rect l="l" t="t" r="r" b="b"/>
              <a:pathLst>
                <a:path w="7351" h="7328" extrusionOk="0">
                  <a:moveTo>
                    <a:pt x="3653" y="1"/>
                  </a:moveTo>
                  <a:lnTo>
                    <a:pt x="3653" y="206"/>
                  </a:lnTo>
                  <a:lnTo>
                    <a:pt x="3972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42" y="23"/>
                    <a:pt x="3128" y="46"/>
                    <a:pt x="3013" y="46"/>
                  </a:cubicBezTo>
                  <a:lnTo>
                    <a:pt x="3059" y="252"/>
                  </a:lnTo>
                  <a:cubicBezTo>
                    <a:pt x="3150" y="252"/>
                    <a:pt x="3265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2" y="46"/>
                  </a:moveTo>
                  <a:lnTo>
                    <a:pt x="4269" y="252"/>
                  </a:lnTo>
                  <a:cubicBezTo>
                    <a:pt x="4360" y="274"/>
                    <a:pt x="4451" y="297"/>
                    <a:pt x="4566" y="320"/>
                  </a:cubicBezTo>
                  <a:lnTo>
                    <a:pt x="4611" y="115"/>
                  </a:lnTo>
                  <a:cubicBezTo>
                    <a:pt x="4497" y="92"/>
                    <a:pt x="4406" y="69"/>
                    <a:pt x="4292" y="46"/>
                  </a:cubicBezTo>
                  <a:close/>
                  <a:moveTo>
                    <a:pt x="2717" y="115"/>
                  </a:moveTo>
                  <a:cubicBezTo>
                    <a:pt x="2603" y="160"/>
                    <a:pt x="2511" y="183"/>
                    <a:pt x="2397" y="229"/>
                  </a:cubicBezTo>
                  <a:lnTo>
                    <a:pt x="2488" y="411"/>
                  </a:lnTo>
                  <a:cubicBezTo>
                    <a:pt x="2580" y="389"/>
                    <a:pt x="2671" y="343"/>
                    <a:pt x="2762" y="320"/>
                  </a:cubicBezTo>
                  <a:lnTo>
                    <a:pt x="2717" y="115"/>
                  </a:lnTo>
                  <a:close/>
                  <a:moveTo>
                    <a:pt x="4908" y="206"/>
                  </a:moveTo>
                  <a:lnTo>
                    <a:pt x="4839" y="411"/>
                  </a:lnTo>
                  <a:cubicBezTo>
                    <a:pt x="4931" y="434"/>
                    <a:pt x="5022" y="480"/>
                    <a:pt x="5136" y="526"/>
                  </a:cubicBezTo>
                  <a:lnTo>
                    <a:pt x="5205" y="343"/>
                  </a:lnTo>
                  <a:cubicBezTo>
                    <a:pt x="5113" y="297"/>
                    <a:pt x="5022" y="252"/>
                    <a:pt x="4908" y="206"/>
                  </a:cubicBezTo>
                  <a:close/>
                  <a:moveTo>
                    <a:pt x="2100" y="343"/>
                  </a:moveTo>
                  <a:cubicBezTo>
                    <a:pt x="2009" y="389"/>
                    <a:pt x="1918" y="434"/>
                    <a:pt x="1827" y="503"/>
                  </a:cubicBezTo>
                  <a:lnTo>
                    <a:pt x="1941" y="663"/>
                  </a:lnTo>
                  <a:cubicBezTo>
                    <a:pt x="2009" y="617"/>
                    <a:pt x="2100" y="571"/>
                    <a:pt x="2192" y="526"/>
                  </a:cubicBezTo>
                  <a:lnTo>
                    <a:pt x="2100" y="343"/>
                  </a:lnTo>
                  <a:close/>
                  <a:moveTo>
                    <a:pt x="5501" y="480"/>
                  </a:moveTo>
                  <a:lnTo>
                    <a:pt x="5387" y="663"/>
                  </a:lnTo>
                  <a:cubicBezTo>
                    <a:pt x="5479" y="708"/>
                    <a:pt x="5570" y="777"/>
                    <a:pt x="5638" y="822"/>
                  </a:cubicBezTo>
                  <a:lnTo>
                    <a:pt x="5775" y="663"/>
                  </a:lnTo>
                  <a:cubicBezTo>
                    <a:pt x="5684" y="594"/>
                    <a:pt x="5593" y="526"/>
                    <a:pt x="5501" y="480"/>
                  </a:cubicBezTo>
                  <a:close/>
                  <a:moveTo>
                    <a:pt x="1553" y="663"/>
                  </a:moveTo>
                  <a:cubicBezTo>
                    <a:pt x="1461" y="731"/>
                    <a:pt x="1393" y="799"/>
                    <a:pt x="1302" y="868"/>
                  </a:cubicBezTo>
                  <a:lnTo>
                    <a:pt x="1438" y="1028"/>
                  </a:lnTo>
                  <a:cubicBezTo>
                    <a:pt x="1507" y="959"/>
                    <a:pt x="1598" y="891"/>
                    <a:pt x="1690" y="845"/>
                  </a:cubicBezTo>
                  <a:lnTo>
                    <a:pt x="1553" y="663"/>
                  </a:lnTo>
                  <a:close/>
                  <a:moveTo>
                    <a:pt x="6026" y="845"/>
                  </a:moveTo>
                  <a:lnTo>
                    <a:pt x="5889" y="1005"/>
                  </a:lnTo>
                  <a:cubicBezTo>
                    <a:pt x="5958" y="1073"/>
                    <a:pt x="6049" y="1142"/>
                    <a:pt x="6118" y="1210"/>
                  </a:cubicBezTo>
                  <a:lnTo>
                    <a:pt x="6255" y="1073"/>
                  </a:lnTo>
                  <a:cubicBezTo>
                    <a:pt x="6186" y="982"/>
                    <a:pt x="6095" y="914"/>
                    <a:pt x="6026" y="845"/>
                  </a:cubicBezTo>
                  <a:close/>
                  <a:moveTo>
                    <a:pt x="1073" y="1073"/>
                  </a:moveTo>
                  <a:cubicBezTo>
                    <a:pt x="1005" y="1165"/>
                    <a:pt x="913" y="1233"/>
                    <a:pt x="845" y="1324"/>
                  </a:cubicBezTo>
                  <a:lnTo>
                    <a:pt x="1005" y="1439"/>
                  </a:lnTo>
                  <a:cubicBezTo>
                    <a:pt x="1073" y="1370"/>
                    <a:pt x="1142" y="1302"/>
                    <a:pt x="1210" y="1233"/>
                  </a:cubicBezTo>
                  <a:lnTo>
                    <a:pt x="1073" y="1073"/>
                  </a:lnTo>
                  <a:close/>
                  <a:moveTo>
                    <a:pt x="6483" y="1302"/>
                  </a:moveTo>
                  <a:lnTo>
                    <a:pt x="6323" y="1439"/>
                  </a:lnTo>
                  <a:cubicBezTo>
                    <a:pt x="6392" y="1507"/>
                    <a:pt x="6437" y="1598"/>
                    <a:pt x="6506" y="1667"/>
                  </a:cubicBezTo>
                  <a:lnTo>
                    <a:pt x="6665" y="1553"/>
                  </a:lnTo>
                  <a:cubicBezTo>
                    <a:pt x="6620" y="1461"/>
                    <a:pt x="6551" y="1370"/>
                    <a:pt x="6483" y="1302"/>
                  </a:cubicBezTo>
                  <a:close/>
                  <a:moveTo>
                    <a:pt x="662" y="1576"/>
                  </a:moveTo>
                  <a:cubicBezTo>
                    <a:pt x="594" y="1667"/>
                    <a:pt x="548" y="1758"/>
                    <a:pt x="480" y="1849"/>
                  </a:cubicBezTo>
                  <a:lnTo>
                    <a:pt x="662" y="1941"/>
                  </a:lnTo>
                  <a:cubicBezTo>
                    <a:pt x="708" y="1849"/>
                    <a:pt x="777" y="1781"/>
                    <a:pt x="822" y="1690"/>
                  </a:cubicBezTo>
                  <a:lnTo>
                    <a:pt x="662" y="1576"/>
                  </a:lnTo>
                  <a:close/>
                  <a:moveTo>
                    <a:pt x="6848" y="1827"/>
                  </a:moveTo>
                  <a:lnTo>
                    <a:pt x="6665" y="1918"/>
                  </a:lnTo>
                  <a:cubicBezTo>
                    <a:pt x="6711" y="2009"/>
                    <a:pt x="6757" y="2100"/>
                    <a:pt x="6802" y="2192"/>
                  </a:cubicBezTo>
                  <a:lnTo>
                    <a:pt x="6985" y="2100"/>
                  </a:lnTo>
                  <a:cubicBezTo>
                    <a:pt x="6939" y="2009"/>
                    <a:pt x="6894" y="1918"/>
                    <a:pt x="6848" y="1827"/>
                  </a:cubicBezTo>
                  <a:close/>
                  <a:moveTo>
                    <a:pt x="343" y="2123"/>
                  </a:moveTo>
                  <a:cubicBezTo>
                    <a:pt x="297" y="2215"/>
                    <a:pt x="252" y="2329"/>
                    <a:pt x="229" y="2420"/>
                  </a:cubicBezTo>
                  <a:lnTo>
                    <a:pt x="411" y="2489"/>
                  </a:lnTo>
                  <a:cubicBezTo>
                    <a:pt x="457" y="2397"/>
                    <a:pt x="480" y="2306"/>
                    <a:pt x="525" y="2215"/>
                  </a:cubicBezTo>
                  <a:lnTo>
                    <a:pt x="343" y="2123"/>
                  </a:lnTo>
                  <a:close/>
                  <a:moveTo>
                    <a:pt x="7122" y="2397"/>
                  </a:moveTo>
                  <a:lnTo>
                    <a:pt x="6917" y="2466"/>
                  </a:lnTo>
                  <a:cubicBezTo>
                    <a:pt x="6962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90" y="2603"/>
                    <a:pt x="7145" y="2489"/>
                    <a:pt x="7122" y="2397"/>
                  </a:cubicBezTo>
                  <a:close/>
                  <a:moveTo>
                    <a:pt x="115" y="2717"/>
                  </a:moveTo>
                  <a:cubicBezTo>
                    <a:pt x="92" y="2831"/>
                    <a:pt x="69" y="2945"/>
                    <a:pt x="46" y="3036"/>
                  </a:cubicBezTo>
                  <a:lnTo>
                    <a:pt x="252" y="3082"/>
                  </a:lnTo>
                  <a:cubicBezTo>
                    <a:pt x="274" y="2968"/>
                    <a:pt x="297" y="2877"/>
                    <a:pt x="320" y="2785"/>
                  </a:cubicBezTo>
                  <a:lnTo>
                    <a:pt x="115" y="2717"/>
                  </a:lnTo>
                  <a:close/>
                  <a:moveTo>
                    <a:pt x="7282" y="3014"/>
                  </a:moveTo>
                  <a:lnTo>
                    <a:pt x="7076" y="3059"/>
                  </a:lnTo>
                  <a:cubicBezTo>
                    <a:pt x="7099" y="3150"/>
                    <a:pt x="7122" y="3242"/>
                    <a:pt x="7122" y="3356"/>
                  </a:cubicBezTo>
                  <a:lnTo>
                    <a:pt x="7327" y="3333"/>
                  </a:lnTo>
                  <a:cubicBezTo>
                    <a:pt x="7327" y="3219"/>
                    <a:pt x="7305" y="3128"/>
                    <a:pt x="7282" y="3014"/>
                  </a:cubicBezTo>
                  <a:close/>
                  <a:moveTo>
                    <a:pt x="23" y="3356"/>
                  </a:moveTo>
                  <a:cubicBezTo>
                    <a:pt x="0" y="3470"/>
                    <a:pt x="0" y="3561"/>
                    <a:pt x="0" y="3653"/>
                  </a:cubicBezTo>
                  <a:lnTo>
                    <a:pt x="0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29" y="3379"/>
                  </a:cubicBezTo>
                  <a:lnTo>
                    <a:pt x="23" y="3356"/>
                  </a:lnTo>
                  <a:close/>
                  <a:moveTo>
                    <a:pt x="7145" y="3653"/>
                  </a:moveTo>
                  <a:lnTo>
                    <a:pt x="7145" y="3675"/>
                  </a:lnTo>
                  <a:cubicBezTo>
                    <a:pt x="7145" y="3767"/>
                    <a:pt x="7122" y="3881"/>
                    <a:pt x="7122" y="3972"/>
                  </a:cubicBezTo>
                  <a:lnTo>
                    <a:pt x="7327" y="3995"/>
                  </a:lnTo>
                  <a:cubicBezTo>
                    <a:pt x="7327" y="3881"/>
                    <a:pt x="7350" y="3767"/>
                    <a:pt x="7350" y="3675"/>
                  </a:cubicBezTo>
                  <a:lnTo>
                    <a:pt x="7350" y="3653"/>
                  </a:lnTo>
                  <a:close/>
                  <a:moveTo>
                    <a:pt x="229" y="3972"/>
                  </a:moveTo>
                  <a:lnTo>
                    <a:pt x="23" y="3995"/>
                  </a:lnTo>
                  <a:cubicBezTo>
                    <a:pt x="23" y="4109"/>
                    <a:pt x="46" y="4200"/>
                    <a:pt x="69" y="4315"/>
                  </a:cubicBezTo>
                  <a:lnTo>
                    <a:pt x="252" y="4269"/>
                  </a:lnTo>
                  <a:cubicBezTo>
                    <a:pt x="252" y="4178"/>
                    <a:pt x="229" y="4086"/>
                    <a:pt x="229" y="3972"/>
                  </a:cubicBezTo>
                  <a:close/>
                  <a:moveTo>
                    <a:pt x="7076" y="4269"/>
                  </a:moveTo>
                  <a:cubicBezTo>
                    <a:pt x="7076" y="4360"/>
                    <a:pt x="7054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2" y="4315"/>
                  </a:cubicBezTo>
                  <a:lnTo>
                    <a:pt x="7076" y="4269"/>
                  </a:lnTo>
                  <a:close/>
                  <a:moveTo>
                    <a:pt x="320" y="4566"/>
                  </a:moveTo>
                  <a:lnTo>
                    <a:pt x="137" y="4634"/>
                  </a:lnTo>
                  <a:cubicBezTo>
                    <a:pt x="160" y="4725"/>
                    <a:pt x="183" y="4840"/>
                    <a:pt x="229" y="4931"/>
                  </a:cubicBezTo>
                  <a:lnTo>
                    <a:pt x="411" y="4862"/>
                  </a:lnTo>
                  <a:cubicBezTo>
                    <a:pt x="389" y="4771"/>
                    <a:pt x="366" y="4657"/>
                    <a:pt x="320" y="4566"/>
                  </a:cubicBezTo>
                  <a:close/>
                  <a:moveTo>
                    <a:pt x="6917" y="4862"/>
                  </a:moveTo>
                  <a:cubicBezTo>
                    <a:pt x="6894" y="4954"/>
                    <a:pt x="6848" y="5045"/>
                    <a:pt x="6802" y="5136"/>
                  </a:cubicBezTo>
                  <a:lnTo>
                    <a:pt x="7008" y="5228"/>
                  </a:lnTo>
                  <a:cubicBezTo>
                    <a:pt x="7054" y="5113"/>
                    <a:pt x="7076" y="5022"/>
                    <a:pt x="7122" y="4931"/>
                  </a:cubicBezTo>
                  <a:lnTo>
                    <a:pt x="6917" y="4862"/>
                  </a:lnTo>
                  <a:close/>
                  <a:moveTo>
                    <a:pt x="525" y="5136"/>
                  </a:moveTo>
                  <a:lnTo>
                    <a:pt x="343" y="5228"/>
                  </a:lnTo>
                  <a:cubicBezTo>
                    <a:pt x="389" y="5319"/>
                    <a:pt x="434" y="5410"/>
                    <a:pt x="503" y="5501"/>
                  </a:cubicBezTo>
                  <a:lnTo>
                    <a:pt x="685" y="5410"/>
                  </a:lnTo>
                  <a:cubicBezTo>
                    <a:pt x="617" y="5319"/>
                    <a:pt x="571" y="5228"/>
                    <a:pt x="525" y="5136"/>
                  </a:cubicBezTo>
                  <a:close/>
                  <a:moveTo>
                    <a:pt x="6665" y="5387"/>
                  </a:moveTo>
                  <a:cubicBezTo>
                    <a:pt x="6620" y="5479"/>
                    <a:pt x="6574" y="5570"/>
                    <a:pt x="6506" y="5661"/>
                  </a:cubicBezTo>
                  <a:lnTo>
                    <a:pt x="6688" y="5775"/>
                  </a:lnTo>
                  <a:cubicBezTo>
                    <a:pt x="6734" y="5684"/>
                    <a:pt x="6802" y="5593"/>
                    <a:pt x="6848" y="5501"/>
                  </a:cubicBezTo>
                  <a:lnTo>
                    <a:pt x="6665" y="5387"/>
                  </a:lnTo>
                  <a:close/>
                  <a:moveTo>
                    <a:pt x="845" y="5661"/>
                  </a:moveTo>
                  <a:lnTo>
                    <a:pt x="662" y="5775"/>
                  </a:lnTo>
                  <a:cubicBezTo>
                    <a:pt x="731" y="5867"/>
                    <a:pt x="799" y="5958"/>
                    <a:pt x="868" y="6026"/>
                  </a:cubicBezTo>
                  <a:lnTo>
                    <a:pt x="1028" y="5889"/>
                  </a:lnTo>
                  <a:cubicBezTo>
                    <a:pt x="959" y="5821"/>
                    <a:pt x="891" y="5730"/>
                    <a:pt x="845" y="5661"/>
                  </a:cubicBezTo>
                  <a:close/>
                  <a:moveTo>
                    <a:pt x="6323" y="5889"/>
                  </a:moveTo>
                  <a:cubicBezTo>
                    <a:pt x="6255" y="5981"/>
                    <a:pt x="6186" y="6049"/>
                    <a:pt x="6118" y="6118"/>
                  </a:cubicBezTo>
                  <a:lnTo>
                    <a:pt x="6277" y="6255"/>
                  </a:lnTo>
                  <a:cubicBezTo>
                    <a:pt x="6346" y="6186"/>
                    <a:pt x="6414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33" y="6118"/>
                  </a:moveTo>
                  <a:lnTo>
                    <a:pt x="1073" y="6278"/>
                  </a:lnTo>
                  <a:cubicBezTo>
                    <a:pt x="1165" y="6346"/>
                    <a:pt x="1233" y="6414"/>
                    <a:pt x="1324" y="6483"/>
                  </a:cubicBezTo>
                  <a:lnTo>
                    <a:pt x="1461" y="6323"/>
                  </a:lnTo>
                  <a:cubicBezTo>
                    <a:pt x="1370" y="6255"/>
                    <a:pt x="1302" y="6186"/>
                    <a:pt x="1233" y="6118"/>
                  </a:cubicBezTo>
                  <a:close/>
                  <a:moveTo>
                    <a:pt x="5889" y="6323"/>
                  </a:moveTo>
                  <a:cubicBezTo>
                    <a:pt x="5821" y="6392"/>
                    <a:pt x="5752" y="6437"/>
                    <a:pt x="5661" y="6506"/>
                  </a:cubicBezTo>
                  <a:lnTo>
                    <a:pt x="5775" y="6666"/>
                  </a:lnTo>
                  <a:cubicBezTo>
                    <a:pt x="5867" y="6620"/>
                    <a:pt x="5958" y="6551"/>
                    <a:pt x="6026" y="6483"/>
                  </a:cubicBezTo>
                  <a:lnTo>
                    <a:pt x="5889" y="6323"/>
                  </a:lnTo>
                  <a:close/>
                  <a:moveTo>
                    <a:pt x="1690" y="6506"/>
                  </a:moveTo>
                  <a:lnTo>
                    <a:pt x="1575" y="6688"/>
                  </a:lnTo>
                  <a:cubicBezTo>
                    <a:pt x="1667" y="6734"/>
                    <a:pt x="1758" y="6802"/>
                    <a:pt x="1849" y="6848"/>
                  </a:cubicBezTo>
                  <a:lnTo>
                    <a:pt x="1941" y="6666"/>
                  </a:lnTo>
                  <a:cubicBezTo>
                    <a:pt x="1849" y="6620"/>
                    <a:pt x="1781" y="6574"/>
                    <a:pt x="1690" y="6506"/>
                  </a:cubicBezTo>
                  <a:close/>
                  <a:moveTo>
                    <a:pt x="5410" y="6666"/>
                  </a:moveTo>
                  <a:cubicBezTo>
                    <a:pt x="5319" y="6711"/>
                    <a:pt x="5227" y="6757"/>
                    <a:pt x="5136" y="6802"/>
                  </a:cubicBezTo>
                  <a:lnTo>
                    <a:pt x="5227" y="6985"/>
                  </a:lnTo>
                  <a:cubicBezTo>
                    <a:pt x="5319" y="6939"/>
                    <a:pt x="5410" y="6894"/>
                    <a:pt x="5501" y="6848"/>
                  </a:cubicBezTo>
                  <a:lnTo>
                    <a:pt x="5410" y="6666"/>
                  </a:lnTo>
                  <a:close/>
                  <a:moveTo>
                    <a:pt x="2215" y="6802"/>
                  </a:moveTo>
                  <a:lnTo>
                    <a:pt x="2123" y="7008"/>
                  </a:lnTo>
                  <a:cubicBezTo>
                    <a:pt x="2215" y="7031"/>
                    <a:pt x="2329" y="7076"/>
                    <a:pt x="2420" y="7122"/>
                  </a:cubicBezTo>
                  <a:lnTo>
                    <a:pt x="2488" y="6917"/>
                  </a:lnTo>
                  <a:cubicBezTo>
                    <a:pt x="2397" y="6894"/>
                    <a:pt x="2306" y="6848"/>
                    <a:pt x="2215" y="6802"/>
                  </a:cubicBezTo>
                  <a:close/>
                  <a:moveTo>
                    <a:pt x="4862" y="6917"/>
                  </a:moveTo>
                  <a:cubicBezTo>
                    <a:pt x="4771" y="6962"/>
                    <a:pt x="4680" y="6985"/>
                    <a:pt x="4566" y="7008"/>
                  </a:cubicBezTo>
                  <a:lnTo>
                    <a:pt x="4634" y="7213"/>
                  </a:lnTo>
                  <a:cubicBezTo>
                    <a:pt x="4725" y="7191"/>
                    <a:pt x="4839" y="7145"/>
                    <a:pt x="4931" y="7122"/>
                  </a:cubicBezTo>
                  <a:lnTo>
                    <a:pt x="4862" y="6917"/>
                  </a:lnTo>
                  <a:close/>
                  <a:moveTo>
                    <a:pt x="2785" y="7008"/>
                  </a:moveTo>
                  <a:lnTo>
                    <a:pt x="2717" y="7213"/>
                  </a:lnTo>
                  <a:cubicBezTo>
                    <a:pt x="2831" y="7236"/>
                    <a:pt x="2945" y="7259"/>
                    <a:pt x="3036" y="7282"/>
                  </a:cubicBezTo>
                  <a:lnTo>
                    <a:pt x="3082" y="7076"/>
                  </a:lnTo>
                  <a:cubicBezTo>
                    <a:pt x="2968" y="7054"/>
                    <a:pt x="2876" y="7031"/>
                    <a:pt x="2785" y="7008"/>
                  </a:cubicBezTo>
                  <a:close/>
                  <a:moveTo>
                    <a:pt x="3379" y="7122"/>
                  </a:moveTo>
                  <a:lnTo>
                    <a:pt x="3356" y="7327"/>
                  </a:lnTo>
                  <a:lnTo>
                    <a:pt x="3675" y="7327"/>
                  </a:lnTo>
                  <a:lnTo>
                    <a:pt x="3675" y="7122"/>
                  </a:lnTo>
                  <a:close/>
                  <a:moveTo>
                    <a:pt x="4269" y="7076"/>
                  </a:moveTo>
                  <a:cubicBezTo>
                    <a:pt x="4178" y="7099"/>
                    <a:pt x="4086" y="7099"/>
                    <a:pt x="3972" y="7122"/>
                  </a:cubicBezTo>
                  <a:lnTo>
                    <a:pt x="3995" y="7327"/>
                  </a:lnTo>
                  <a:cubicBezTo>
                    <a:pt x="4109" y="7305"/>
                    <a:pt x="4200" y="7305"/>
                    <a:pt x="4314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314;p28">
              <a:extLst>
                <a:ext uri="{FF2B5EF4-FFF2-40B4-BE49-F238E27FC236}">
                  <a16:creationId xmlns:a16="http://schemas.microsoft.com/office/drawing/2014/main" id="{9049FDC0-71D5-9FA2-20C9-3136C8173E7E}"/>
                </a:ext>
              </a:extLst>
            </p:cNvPr>
            <p:cNvSpPr/>
            <p:nvPr/>
          </p:nvSpPr>
          <p:spPr>
            <a:xfrm>
              <a:off x="5351671" y="4471503"/>
              <a:ext cx="125819" cy="125819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29" y="0"/>
                  </a:moveTo>
                  <a:cubicBezTo>
                    <a:pt x="685" y="0"/>
                    <a:pt x="0" y="685"/>
                    <a:pt x="0" y="1529"/>
                  </a:cubicBezTo>
                  <a:cubicBezTo>
                    <a:pt x="0" y="2351"/>
                    <a:pt x="685" y="3036"/>
                    <a:pt x="1529" y="3036"/>
                  </a:cubicBezTo>
                  <a:cubicBezTo>
                    <a:pt x="2374" y="3036"/>
                    <a:pt x="3036" y="2351"/>
                    <a:pt x="3036" y="1529"/>
                  </a:cubicBezTo>
                  <a:cubicBezTo>
                    <a:pt x="3036" y="685"/>
                    <a:pt x="2374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315;p28">
              <a:extLst>
                <a:ext uri="{FF2B5EF4-FFF2-40B4-BE49-F238E27FC236}">
                  <a16:creationId xmlns:a16="http://schemas.microsoft.com/office/drawing/2014/main" id="{F02D099C-913B-702A-B38B-779EC54B9BE1}"/>
                </a:ext>
              </a:extLst>
            </p:cNvPr>
            <p:cNvSpPr/>
            <p:nvPr/>
          </p:nvSpPr>
          <p:spPr>
            <a:xfrm>
              <a:off x="5353536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69" y="206"/>
                    <a:pt x="2740" y="777"/>
                    <a:pt x="2740" y="1484"/>
                  </a:cubicBezTo>
                  <a:cubicBezTo>
                    <a:pt x="2740" y="2169"/>
                    <a:pt x="2169" y="2740"/>
                    <a:pt x="1484" y="2740"/>
                  </a:cubicBezTo>
                  <a:cubicBezTo>
                    <a:pt x="777" y="2740"/>
                    <a:pt x="229" y="2169"/>
                    <a:pt x="229" y="1484"/>
                  </a:cubicBezTo>
                  <a:cubicBezTo>
                    <a:pt x="229" y="777"/>
                    <a:pt x="777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63" y="1"/>
                    <a:pt x="1" y="663"/>
                    <a:pt x="1" y="1484"/>
                  </a:cubicBezTo>
                  <a:cubicBezTo>
                    <a:pt x="1" y="2283"/>
                    <a:pt x="663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316;p28">
              <a:extLst>
                <a:ext uri="{FF2B5EF4-FFF2-40B4-BE49-F238E27FC236}">
                  <a16:creationId xmlns:a16="http://schemas.microsoft.com/office/drawing/2014/main" id="{C4B96A16-66A6-5563-018F-4DF64B28C2F5}"/>
                </a:ext>
              </a:extLst>
            </p:cNvPr>
            <p:cNvSpPr/>
            <p:nvPr/>
          </p:nvSpPr>
          <p:spPr>
            <a:xfrm>
              <a:off x="5271232" y="4391063"/>
              <a:ext cx="287611" cy="286699"/>
            </a:xfrm>
            <a:custGeom>
              <a:avLst/>
              <a:gdLst/>
              <a:ahLst/>
              <a:cxnLst/>
              <a:rect l="l" t="t" r="r" b="b"/>
              <a:pathLst>
                <a:path w="6940" h="6918" extrusionOk="0">
                  <a:moveTo>
                    <a:pt x="3470" y="229"/>
                  </a:moveTo>
                  <a:cubicBezTo>
                    <a:pt x="5251" y="229"/>
                    <a:pt x="6712" y="1667"/>
                    <a:pt x="6712" y="3470"/>
                  </a:cubicBezTo>
                  <a:cubicBezTo>
                    <a:pt x="6712" y="5251"/>
                    <a:pt x="5251" y="6712"/>
                    <a:pt x="3470" y="6712"/>
                  </a:cubicBezTo>
                  <a:cubicBezTo>
                    <a:pt x="1690" y="6712"/>
                    <a:pt x="229" y="5251"/>
                    <a:pt x="229" y="3470"/>
                  </a:cubicBezTo>
                  <a:cubicBezTo>
                    <a:pt x="229" y="1667"/>
                    <a:pt x="1690" y="229"/>
                    <a:pt x="3470" y="229"/>
                  </a:cubicBezTo>
                  <a:close/>
                  <a:moveTo>
                    <a:pt x="3470" y="1"/>
                  </a:moveTo>
                  <a:cubicBezTo>
                    <a:pt x="1553" y="1"/>
                    <a:pt x="1" y="1553"/>
                    <a:pt x="1" y="3470"/>
                  </a:cubicBezTo>
                  <a:cubicBezTo>
                    <a:pt x="1" y="5365"/>
                    <a:pt x="1553" y="6917"/>
                    <a:pt x="3470" y="6917"/>
                  </a:cubicBezTo>
                  <a:cubicBezTo>
                    <a:pt x="5388" y="6917"/>
                    <a:pt x="6940" y="5365"/>
                    <a:pt x="6940" y="3470"/>
                  </a:cubicBezTo>
                  <a:cubicBezTo>
                    <a:pt x="6940" y="1553"/>
                    <a:pt x="5388" y="1"/>
                    <a:pt x="3470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317;p28">
              <a:extLst>
                <a:ext uri="{FF2B5EF4-FFF2-40B4-BE49-F238E27FC236}">
                  <a16:creationId xmlns:a16="http://schemas.microsoft.com/office/drawing/2014/main" id="{CAA8A87E-8F33-A7B9-2E54-A6ABFF8E1D6F}"/>
                </a:ext>
              </a:extLst>
            </p:cNvPr>
            <p:cNvSpPr/>
            <p:nvPr/>
          </p:nvSpPr>
          <p:spPr>
            <a:xfrm>
              <a:off x="5398004" y="4516883"/>
              <a:ext cx="34107" cy="35060"/>
            </a:xfrm>
            <a:custGeom>
              <a:avLst/>
              <a:gdLst/>
              <a:ahLst/>
              <a:cxnLst/>
              <a:rect l="l" t="t" r="r" b="b"/>
              <a:pathLst>
                <a:path w="823" h="846" extrusionOk="0">
                  <a:moveTo>
                    <a:pt x="411" y="1"/>
                  </a:moveTo>
                  <a:cubicBezTo>
                    <a:pt x="183" y="1"/>
                    <a:pt x="1" y="206"/>
                    <a:pt x="1" y="434"/>
                  </a:cubicBezTo>
                  <a:cubicBezTo>
                    <a:pt x="1" y="663"/>
                    <a:pt x="183" y="845"/>
                    <a:pt x="411" y="845"/>
                  </a:cubicBezTo>
                  <a:cubicBezTo>
                    <a:pt x="640" y="845"/>
                    <a:pt x="822" y="663"/>
                    <a:pt x="822" y="434"/>
                  </a:cubicBezTo>
                  <a:cubicBezTo>
                    <a:pt x="822" y="206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318;p28">
              <a:extLst>
                <a:ext uri="{FF2B5EF4-FFF2-40B4-BE49-F238E27FC236}">
                  <a16:creationId xmlns:a16="http://schemas.microsoft.com/office/drawing/2014/main" id="{13C413B5-7B79-24C9-9956-0783F4FD5369}"/>
                </a:ext>
              </a:extLst>
            </p:cNvPr>
            <p:cNvSpPr/>
            <p:nvPr/>
          </p:nvSpPr>
          <p:spPr>
            <a:xfrm>
              <a:off x="5406500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8"/>
                    <a:pt x="92" y="389"/>
                    <a:pt x="206" y="389"/>
                  </a:cubicBezTo>
                  <a:cubicBezTo>
                    <a:pt x="320" y="389"/>
                    <a:pt x="389" y="298"/>
                    <a:pt x="389" y="206"/>
                  </a:cubicBezTo>
                  <a:cubicBezTo>
                    <a:pt x="389" y="92"/>
                    <a:pt x="320" y="1"/>
                    <a:pt x="206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319;p28">
              <a:extLst>
                <a:ext uri="{FF2B5EF4-FFF2-40B4-BE49-F238E27FC236}">
                  <a16:creationId xmlns:a16="http://schemas.microsoft.com/office/drawing/2014/main" id="{47F63A66-2EB6-E975-B21A-6900259BA617}"/>
                </a:ext>
              </a:extLst>
            </p:cNvPr>
            <p:cNvSpPr/>
            <p:nvPr/>
          </p:nvSpPr>
          <p:spPr>
            <a:xfrm>
              <a:off x="5406500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320;p28">
              <a:extLst>
                <a:ext uri="{FF2B5EF4-FFF2-40B4-BE49-F238E27FC236}">
                  <a16:creationId xmlns:a16="http://schemas.microsoft.com/office/drawing/2014/main" id="{37D28BF5-7655-AC71-260E-11234FF88099}"/>
                </a:ext>
              </a:extLst>
            </p:cNvPr>
            <p:cNvSpPr/>
            <p:nvPr/>
          </p:nvSpPr>
          <p:spPr>
            <a:xfrm>
              <a:off x="5444337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321;p28">
              <a:extLst>
                <a:ext uri="{FF2B5EF4-FFF2-40B4-BE49-F238E27FC236}">
                  <a16:creationId xmlns:a16="http://schemas.microsoft.com/office/drawing/2014/main" id="{4AF2859A-A5F2-659B-3F76-5048635E66F4}"/>
                </a:ext>
              </a:extLst>
            </p:cNvPr>
            <p:cNvSpPr/>
            <p:nvPr/>
          </p:nvSpPr>
          <p:spPr>
            <a:xfrm>
              <a:off x="5368663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322;p28">
              <a:extLst>
                <a:ext uri="{FF2B5EF4-FFF2-40B4-BE49-F238E27FC236}">
                  <a16:creationId xmlns:a16="http://schemas.microsoft.com/office/drawing/2014/main" id="{1092412C-B8E3-8935-2CEE-189E66FDE739}"/>
                </a:ext>
              </a:extLst>
            </p:cNvPr>
            <p:cNvSpPr/>
            <p:nvPr/>
          </p:nvSpPr>
          <p:spPr>
            <a:xfrm>
              <a:off x="5433023" y="4499643"/>
              <a:ext cx="17033" cy="16328"/>
            </a:xfrm>
            <a:custGeom>
              <a:avLst/>
              <a:gdLst/>
              <a:ahLst/>
              <a:cxnLst/>
              <a:rect l="l" t="t" r="r" b="b"/>
              <a:pathLst>
                <a:path w="411" h="394" extrusionOk="0">
                  <a:moveTo>
                    <a:pt x="205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43"/>
                    <a:pt x="0" y="257"/>
                    <a:pt x="69" y="325"/>
                  </a:cubicBezTo>
                  <a:cubicBezTo>
                    <a:pt x="103" y="371"/>
                    <a:pt x="154" y="394"/>
                    <a:pt x="205" y="394"/>
                  </a:cubicBezTo>
                  <a:cubicBezTo>
                    <a:pt x="257" y="394"/>
                    <a:pt x="308" y="371"/>
                    <a:pt x="342" y="325"/>
                  </a:cubicBezTo>
                  <a:cubicBezTo>
                    <a:pt x="411" y="257"/>
                    <a:pt x="411" y="143"/>
                    <a:pt x="342" y="52"/>
                  </a:cubicBezTo>
                  <a:cubicBezTo>
                    <a:pt x="308" y="17"/>
                    <a:pt x="257" y="0"/>
                    <a:pt x="205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323;p28">
              <a:extLst>
                <a:ext uri="{FF2B5EF4-FFF2-40B4-BE49-F238E27FC236}">
                  <a16:creationId xmlns:a16="http://schemas.microsoft.com/office/drawing/2014/main" id="{EE897685-E1F5-E12D-6183-53E862076F8F}"/>
                </a:ext>
              </a:extLst>
            </p:cNvPr>
            <p:cNvSpPr/>
            <p:nvPr/>
          </p:nvSpPr>
          <p:spPr>
            <a:xfrm>
              <a:off x="5379065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1" y="0"/>
                  </a:moveTo>
                  <a:cubicBezTo>
                    <a:pt x="172" y="0"/>
                    <a:pt x="127" y="17"/>
                    <a:pt x="92" y="52"/>
                  </a:cubicBezTo>
                  <a:cubicBezTo>
                    <a:pt x="1" y="120"/>
                    <a:pt x="1" y="257"/>
                    <a:pt x="92" y="325"/>
                  </a:cubicBezTo>
                  <a:cubicBezTo>
                    <a:pt x="127" y="360"/>
                    <a:pt x="172" y="377"/>
                    <a:pt x="221" y="377"/>
                  </a:cubicBezTo>
                  <a:cubicBezTo>
                    <a:pt x="269" y="377"/>
                    <a:pt x="321" y="360"/>
                    <a:pt x="366" y="325"/>
                  </a:cubicBezTo>
                  <a:cubicBezTo>
                    <a:pt x="435" y="257"/>
                    <a:pt x="435" y="120"/>
                    <a:pt x="366" y="52"/>
                  </a:cubicBezTo>
                  <a:cubicBezTo>
                    <a:pt x="321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324;p28">
              <a:extLst>
                <a:ext uri="{FF2B5EF4-FFF2-40B4-BE49-F238E27FC236}">
                  <a16:creationId xmlns:a16="http://schemas.microsoft.com/office/drawing/2014/main" id="{6AE759D0-F220-854D-D9CD-AE49614CA5B7}"/>
                </a:ext>
              </a:extLst>
            </p:cNvPr>
            <p:cNvSpPr/>
            <p:nvPr/>
          </p:nvSpPr>
          <p:spPr>
            <a:xfrm>
              <a:off x="5433023" y="4553559"/>
              <a:ext cx="17033" cy="15624"/>
            </a:xfrm>
            <a:custGeom>
              <a:avLst/>
              <a:gdLst/>
              <a:ahLst/>
              <a:cxnLst/>
              <a:rect l="l" t="t" r="r" b="b"/>
              <a:pathLst>
                <a:path w="411" h="377" extrusionOk="0">
                  <a:moveTo>
                    <a:pt x="205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20"/>
                    <a:pt x="0" y="257"/>
                    <a:pt x="69" y="325"/>
                  </a:cubicBezTo>
                  <a:cubicBezTo>
                    <a:pt x="103" y="360"/>
                    <a:pt x="154" y="377"/>
                    <a:pt x="205" y="377"/>
                  </a:cubicBezTo>
                  <a:cubicBezTo>
                    <a:pt x="257" y="377"/>
                    <a:pt x="308" y="360"/>
                    <a:pt x="342" y="325"/>
                  </a:cubicBezTo>
                  <a:cubicBezTo>
                    <a:pt x="411" y="257"/>
                    <a:pt x="411" y="120"/>
                    <a:pt x="342" y="52"/>
                  </a:cubicBezTo>
                  <a:cubicBezTo>
                    <a:pt x="308" y="17"/>
                    <a:pt x="257" y="0"/>
                    <a:pt x="205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325;p28">
              <a:extLst>
                <a:ext uri="{FF2B5EF4-FFF2-40B4-BE49-F238E27FC236}">
                  <a16:creationId xmlns:a16="http://schemas.microsoft.com/office/drawing/2014/main" id="{21F8278D-D5C6-396A-C59C-45D8D36E417B}"/>
                </a:ext>
              </a:extLst>
            </p:cNvPr>
            <p:cNvSpPr/>
            <p:nvPr/>
          </p:nvSpPr>
          <p:spPr>
            <a:xfrm>
              <a:off x="5379065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1" y="0"/>
                  </a:moveTo>
                  <a:cubicBezTo>
                    <a:pt x="172" y="0"/>
                    <a:pt x="127" y="17"/>
                    <a:pt x="92" y="52"/>
                  </a:cubicBezTo>
                  <a:cubicBezTo>
                    <a:pt x="1" y="143"/>
                    <a:pt x="1" y="257"/>
                    <a:pt x="92" y="325"/>
                  </a:cubicBezTo>
                  <a:cubicBezTo>
                    <a:pt x="127" y="371"/>
                    <a:pt x="172" y="394"/>
                    <a:pt x="221" y="394"/>
                  </a:cubicBezTo>
                  <a:cubicBezTo>
                    <a:pt x="269" y="394"/>
                    <a:pt x="321" y="371"/>
                    <a:pt x="366" y="325"/>
                  </a:cubicBezTo>
                  <a:cubicBezTo>
                    <a:pt x="435" y="257"/>
                    <a:pt x="435" y="143"/>
                    <a:pt x="366" y="52"/>
                  </a:cubicBezTo>
                  <a:cubicBezTo>
                    <a:pt x="321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326;p28">
              <a:extLst>
                <a:ext uri="{FF2B5EF4-FFF2-40B4-BE49-F238E27FC236}">
                  <a16:creationId xmlns:a16="http://schemas.microsoft.com/office/drawing/2014/main" id="{6E257CCB-58D2-5A03-46F1-8CB5B2D6C3F4}"/>
                </a:ext>
              </a:extLst>
            </p:cNvPr>
            <p:cNvSpPr/>
            <p:nvPr/>
          </p:nvSpPr>
          <p:spPr>
            <a:xfrm>
              <a:off x="5246656" y="4368394"/>
              <a:ext cx="665981" cy="162745"/>
            </a:xfrm>
            <a:custGeom>
              <a:avLst/>
              <a:gdLst/>
              <a:ahLst/>
              <a:cxnLst/>
              <a:rect l="l" t="t" r="r" b="b"/>
              <a:pathLst>
                <a:path w="16070" h="3927" extrusionOk="0">
                  <a:moveTo>
                    <a:pt x="3949" y="0"/>
                  </a:moveTo>
                  <a:cubicBezTo>
                    <a:pt x="1781" y="0"/>
                    <a:pt x="0" y="1758"/>
                    <a:pt x="0" y="3926"/>
                  </a:cubicBezTo>
                  <a:lnTo>
                    <a:pt x="229" y="3926"/>
                  </a:lnTo>
                  <a:cubicBezTo>
                    <a:pt x="229" y="1872"/>
                    <a:pt x="1895" y="206"/>
                    <a:pt x="3949" y="206"/>
                  </a:cubicBezTo>
                  <a:lnTo>
                    <a:pt x="12144" y="206"/>
                  </a:lnTo>
                  <a:cubicBezTo>
                    <a:pt x="14175" y="206"/>
                    <a:pt x="15841" y="1872"/>
                    <a:pt x="15841" y="3926"/>
                  </a:cubicBezTo>
                  <a:lnTo>
                    <a:pt x="16069" y="3926"/>
                  </a:lnTo>
                  <a:cubicBezTo>
                    <a:pt x="16069" y="1758"/>
                    <a:pt x="14312" y="0"/>
                    <a:pt x="1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327;p28">
              <a:extLst>
                <a:ext uri="{FF2B5EF4-FFF2-40B4-BE49-F238E27FC236}">
                  <a16:creationId xmlns:a16="http://schemas.microsoft.com/office/drawing/2014/main" id="{FB787D96-8BC2-8EC5-3BA8-D4B38B807DB6}"/>
                </a:ext>
              </a:extLst>
            </p:cNvPr>
            <p:cNvSpPr/>
            <p:nvPr/>
          </p:nvSpPr>
          <p:spPr>
            <a:xfrm>
              <a:off x="7175432" y="4386339"/>
              <a:ext cx="296107" cy="296148"/>
            </a:xfrm>
            <a:custGeom>
              <a:avLst/>
              <a:gdLst/>
              <a:ahLst/>
              <a:cxnLst/>
              <a:rect l="l" t="t" r="r" b="b"/>
              <a:pathLst>
                <a:path w="7145" h="7146" extrusionOk="0">
                  <a:moveTo>
                    <a:pt x="3561" y="1"/>
                  </a:moveTo>
                  <a:cubicBezTo>
                    <a:pt x="1598" y="1"/>
                    <a:pt x="0" y="1599"/>
                    <a:pt x="0" y="3584"/>
                  </a:cubicBezTo>
                  <a:cubicBezTo>
                    <a:pt x="0" y="5547"/>
                    <a:pt x="1598" y="7145"/>
                    <a:pt x="3561" y="7145"/>
                  </a:cubicBezTo>
                  <a:cubicBezTo>
                    <a:pt x="5547" y="7145"/>
                    <a:pt x="7145" y="5547"/>
                    <a:pt x="7145" y="3584"/>
                  </a:cubicBezTo>
                  <a:cubicBezTo>
                    <a:pt x="7145" y="1599"/>
                    <a:pt x="5547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328;p28">
              <a:extLst>
                <a:ext uri="{FF2B5EF4-FFF2-40B4-BE49-F238E27FC236}">
                  <a16:creationId xmlns:a16="http://schemas.microsoft.com/office/drawing/2014/main" id="{98CCA811-0120-260B-C386-D635F7434C50}"/>
                </a:ext>
              </a:extLst>
            </p:cNvPr>
            <p:cNvSpPr/>
            <p:nvPr/>
          </p:nvSpPr>
          <p:spPr>
            <a:xfrm>
              <a:off x="7171619" y="4382568"/>
              <a:ext cx="303691" cy="303691"/>
            </a:xfrm>
            <a:custGeom>
              <a:avLst/>
              <a:gdLst/>
              <a:ahLst/>
              <a:cxnLst/>
              <a:rect l="l" t="t" r="r" b="b"/>
              <a:pathLst>
                <a:path w="7328" h="7328" extrusionOk="0">
                  <a:moveTo>
                    <a:pt x="3653" y="1"/>
                  </a:moveTo>
                  <a:lnTo>
                    <a:pt x="3653" y="206"/>
                  </a:lnTo>
                  <a:lnTo>
                    <a:pt x="3950" y="206"/>
                  </a:lnTo>
                  <a:lnTo>
                    <a:pt x="3973" y="1"/>
                  </a:lnTo>
                  <a:close/>
                  <a:moveTo>
                    <a:pt x="3333" y="23"/>
                  </a:moveTo>
                  <a:cubicBezTo>
                    <a:pt x="3219" y="23"/>
                    <a:pt x="3128" y="46"/>
                    <a:pt x="3014" y="46"/>
                  </a:cubicBezTo>
                  <a:lnTo>
                    <a:pt x="3060" y="252"/>
                  </a:lnTo>
                  <a:cubicBezTo>
                    <a:pt x="3151" y="252"/>
                    <a:pt x="3242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2" y="46"/>
                  </a:moveTo>
                  <a:lnTo>
                    <a:pt x="4246" y="252"/>
                  </a:lnTo>
                  <a:cubicBezTo>
                    <a:pt x="4361" y="274"/>
                    <a:pt x="4452" y="297"/>
                    <a:pt x="4543" y="320"/>
                  </a:cubicBezTo>
                  <a:lnTo>
                    <a:pt x="4589" y="115"/>
                  </a:lnTo>
                  <a:cubicBezTo>
                    <a:pt x="4498" y="92"/>
                    <a:pt x="4383" y="69"/>
                    <a:pt x="4292" y="46"/>
                  </a:cubicBezTo>
                  <a:close/>
                  <a:moveTo>
                    <a:pt x="2694" y="115"/>
                  </a:moveTo>
                  <a:cubicBezTo>
                    <a:pt x="2603" y="160"/>
                    <a:pt x="2489" y="183"/>
                    <a:pt x="2398" y="229"/>
                  </a:cubicBezTo>
                  <a:lnTo>
                    <a:pt x="2466" y="411"/>
                  </a:lnTo>
                  <a:cubicBezTo>
                    <a:pt x="2557" y="389"/>
                    <a:pt x="2649" y="343"/>
                    <a:pt x="2763" y="320"/>
                  </a:cubicBezTo>
                  <a:lnTo>
                    <a:pt x="2694" y="115"/>
                  </a:lnTo>
                  <a:close/>
                  <a:moveTo>
                    <a:pt x="4908" y="206"/>
                  </a:moveTo>
                  <a:lnTo>
                    <a:pt x="4840" y="411"/>
                  </a:lnTo>
                  <a:cubicBezTo>
                    <a:pt x="4931" y="434"/>
                    <a:pt x="5023" y="480"/>
                    <a:pt x="5114" y="526"/>
                  </a:cubicBezTo>
                  <a:lnTo>
                    <a:pt x="5205" y="343"/>
                  </a:lnTo>
                  <a:cubicBezTo>
                    <a:pt x="5114" y="297"/>
                    <a:pt x="5000" y="252"/>
                    <a:pt x="4908" y="206"/>
                  </a:cubicBezTo>
                  <a:close/>
                  <a:moveTo>
                    <a:pt x="2101" y="343"/>
                  </a:moveTo>
                  <a:cubicBezTo>
                    <a:pt x="2010" y="389"/>
                    <a:pt x="1918" y="434"/>
                    <a:pt x="1827" y="503"/>
                  </a:cubicBezTo>
                  <a:lnTo>
                    <a:pt x="1918" y="663"/>
                  </a:lnTo>
                  <a:cubicBezTo>
                    <a:pt x="2010" y="617"/>
                    <a:pt x="2101" y="571"/>
                    <a:pt x="2192" y="526"/>
                  </a:cubicBezTo>
                  <a:lnTo>
                    <a:pt x="2101" y="343"/>
                  </a:lnTo>
                  <a:close/>
                  <a:moveTo>
                    <a:pt x="5479" y="480"/>
                  </a:moveTo>
                  <a:lnTo>
                    <a:pt x="5388" y="663"/>
                  </a:lnTo>
                  <a:cubicBezTo>
                    <a:pt x="5479" y="708"/>
                    <a:pt x="5547" y="777"/>
                    <a:pt x="5639" y="822"/>
                  </a:cubicBezTo>
                  <a:lnTo>
                    <a:pt x="5753" y="663"/>
                  </a:lnTo>
                  <a:cubicBezTo>
                    <a:pt x="5662" y="594"/>
                    <a:pt x="5570" y="526"/>
                    <a:pt x="5479" y="480"/>
                  </a:cubicBezTo>
                  <a:close/>
                  <a:moveTo>
                    <a:pt x="1553" y="663"/>
                  </a:moveTo>
                  <a:cubicBezTo>
                    <a:pt x="1462" y="731"/>
                    <a:pt x="1370" y="799"/>
                    <a:pt x="1302" y="868"/>
                  </a:cubicBezTo>
                  <a:lnTo>
                    <a:pt x="1439" y="1028"/>
                  </a:lnTo>
                  <a:cubicBezTo>
                    <a:pt x="1507" y="959"/>
                    <a:pt x="1576" y="891"/>
                    <a:pt x="1667" y="845"/>
                  </a:cubicBezTo>
                  <a:lnTo>
                    <a:pt x="1553" y="663"/>
                  </a:lnTo>
                  <a:close/>
                  <a:moveTo>
                    <a:pt x="6004" y="845"/>
                  </a:moveTo>
                  <a:lnTo>
                    <a:pt x="5867" y="1005"/>
                  </a:lnTo>
                  <a:cubicBezTo>
                    <a:pt x="5958" y="1073"/>
                    <a:pt x="6027" y="1142"/>
                    <a:pt x="6095" y="1210"/>
                  </a:cubicBezTo>
                  <a:lnTo>
                    <a:pt x="6255" y="1073"/>
                  </a:lnTo>
                  <a:cubicBezTo>
                    <a:pt x="6164" y="982"/>
                    <a:pt x="6095" y="914"/>
                    <a:pt x="6004" y="845"/>
                  </a:cubicBezTo>
                  <a:close/>
                  <a:moveTo>
                    <a:pt x="1051" y="1073"/>
                  </a:moveTo>
                  <a:cubicBezTo>
                    <a:pt x="982" y="1165"/>
                    <a:pt x="914" y="1233"/>
                    <a:pt x="845" y="1324"/>
                  </a:cubicBezTo>
                  <a:lnTo>
                    <a:pt x="1005" y="1439"/>
                  </a:lnTo>
                  <a:cubicBezTo>
                    <a:pt x="1074" y="1370"/>
                    <a:pt x="1142" y="1302"/>
                    <a:pt x="1211" y="1233"/>
                  </a:cubicBezTo>
                  <a:lnTo>
                    <a:pt x="1051" y="1073"/>
                  </a:lnTo>
                  <a:close/>
                  <a:moveTo>
                    <a:pt x="6461" y="1302"/>
                  </a:moveTo>
                  <a:lnTo>
                    <a:pt x="6301" y="1439"/>
                  </a:lnTo>
                  <a:cubicBezTo>
                    <a:pt x="6369" y="1507"/>
                    <a:pt x="6438" y="1598"/>
                    <a:pt x="6483" y="1667"/>
                  </a:cubicBezTo>
                  <a:lnTo>
                    <a:pt x="6666" y="1553"/>
                  </a:lnTo>
                  <a:cubicBezTo>
                    <a:pt x="6597" y="1461"/>
                    <a:pt x="6529" y="1370"/>
                    <a:pt x="6461" y="1302"/>
                  </a:cubicBezTo>
                  <a:close/>
                  <a:moveTo>
                    <a:pt x="640" y="1576"/>
                  </a:moveTo>
                  <a:cubicBezTo>
                    <a:pt x="594" y="1667"/>
                    <a:pt x="526" y="1758"/>
                    <a:pt x="480" y="1849"/>
                  </a:cubicBezTo>
                  <a:lnTo>
                    <a:pt x="663" y="1941"/>
                  </a:lnTo>
                  <a:cubicBezTo>
                    <a:pt x="709" y="1849"/>
                    <a:pt x="754" y="1781"/>
                    <a:pt x="823" y="1690"/>
                  </a:cubicBezTo>
                  <a:lnTo>
                    <a:pt x="640" y="1576"/>
                  </a:lnTo>
                  <a:close/>
                  <a:moveTo>
                    <a:pt x="6826" y="1827"/>
                  </a:moveTo>
                  <a:lnTo>
                    <a:pt x="6643" y="1918"/>
                  </a:lnTo>
                  <a:cubicBezTo>
                    <a:pt x="6712" y="2009"/>
                    <a:pt x="6757" y="2100"/>
                    <a:pt x="6803" y="2192"/>
                  </a:cubicBezTo>
                  <a:lnTo>
                    <a:pt x="6985" y="2100"/>
                  </a:lnTo>
                  <a:cubicBezTo>
                    <a:pt x="6940" y="2009"/>
                    <a:pt x="6894" y="1918"/>
                    <a:pt x="6826" y="1827"/>
                  </a:cubicBezTo>
                  <a:close/>
                  <a:moveTo>
                    <a:pt x="321" y="2123"/>
                  </a:moveTo>
                  <a:cubicBezTo>
                    <a:pt x="275" y="2215"/>
                    <a:pt x="252" y="2329"/>
                    <a:pt x="206" y="2420"/>
                  </a:cubicBezTo>
                  <a:lnTo>
                    <a:pt x="412" y="2489"/>
                  </a:lnTo>
                  <a:cubicBezTo>
                    <a:pt x="435" y="2397"/>
                    <a:pt x="480" y="2306"/>
                    <a:pt x="526" y="2215"/>
                  </a:cubicBezTo>
                  <a:lnTo>
                    <a:pt x="321" y="2123"/>
                  </a:lnTo>
                  <a:close/>
                  <a:moveTo>
                    <a:pt x="7100" y="2397"/>
                  </a:moveTo>
                  <a:lnTo>
                    <a:pt x="6917" y="2466"/>
                  </a:lnTo>
                  <a:cubicBezTo>
                    <a:pt x="6940" y="2557"/>
                    <a:pt x="6985" y="2671"/>
                    <a:pt x="7008" y="2762"/>
                  </a:cubicBezTo>
                  <a:lnTo>
                    <a:pt x="7214" y="2694"/>
                  </a:lnTo>
                  <a:cubicBezTo>
                    <a:pt x="7168" y="2603"/>
                    <a:pt x="7145" y="2489"/>
                    <a:pt x="7100" y="2397"/>
                  </a:cubicBezTo>
                  <a:close/>
                  <a:moveTo>
                    <a:pt x="115" y="2717"/>
                  </a:moveTo>
                  <a:cubicBezTo>
                    <a:pt x="92" y="2831"/>
                    <a:pt x="69" y="2945"/>
                    <a:pt x="47" y="3036"/>
                  </a:cubicBezTo>
                  <a:lnTo>
                    <a:pt x="252" y="3082"/>
                  </a:lnTo>
                  <a:cubicBezTo>
                    <a:pt x="275" y="2968"/>
                    <a:pt x="298" y="2877"/>
                    <a:pt x="321" y="2785"/>
                  </a:cubicBezTo>
                  <a:lnTo>
                    <a:pt x="115" y="2717"/>
                  </a:lnTo>
                  <a:close/>
                  <a:moveTo>
                    <a:pt x="7282" y="3014"/>
                  </a:moveTo>
                  <a:lnTo>
                    <a:pt x="7077" y="3059"/>
                  </a:lnTo>
                  <a:cubicBezTo>
                    <a:pt x="7077" y="3150"/>
                    <a:pt x="7100" y="3242"/>
                    <a:pt x="7100" y="3356"/>
                  </a:cubicBezTo>
                  <a:lnTo>
                    <a:pt x="7305" y="3333"/>
                  </a:lnTo>
                  <a:cubicBezTo>
                    <a:pt x="7305" y="3219"/>
                    <a:pt x="7282" y="3128"/>
                    <a:pt x="7282" y="3014"/>
                  </a:cubicBezTo>
                  <a:close/>
                  <a:moveTo>
                    <a:pt x="1" y="3356"/>
                  </a:moveTo>
                  <a:cubicBezTo>
                    <a:pt x="1" y="3470"/>
                    <a:pt x="1" y="3561"/>
                    <a:pt x="1" y="3653"/>
                  </a:cubicBezTo>
                  <a:lnTo>
                    <a:pt x="1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06" y="3379"/>
                  </a:cubicBezTo>
                  <a:lnTo>
                    <a:pt x="1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100" y="3972"/>
                  </a:cubicBezTo>
                  <a:lnTo>
                    <a:pt x="7328" y="3995"/>
                  </a:lnTo>
                  <a:cubicBezTo>
                    <a:pt x="7328" y="3881"/>
                    <a:pt x="7328" y="3767"/>
                    <a:pt x="7328" y="3675"/>
                  </a:cubicBezTo>
                  <a:lnTo>
                    <a:pt x="7328" y="3653"/>
                  </a:lnTo>
                  <a:close/>
                  <a:moveTo>
                    <a:pt x="206" y="3972"/>
                  </a:moveTo>
                  <a:lnTo>
                    <a:pt x="1" y="3995"/>
                  </a:lnTo>
                  <a:cubicBezTo>
                    <a:pt x="24" y="4109"/>
                    <a:pt x="24" y="4200"/>
                    <a:pt x="47" y="4315"/>
                  </a:cubicBezTo>
                  <a:lnTo>
                    <a:pt x="252" y="4269"/>
                  </a:lnTo>
                  <a:cubicBezTo>
                    <a:pt x="229" y="4178"/>
                    <a:pt x="229" y="4086"/>
                    <a:pt x="206" y="3972"/>
                  </a:cubicBezTo>
                  <a:close/>
                  <a:moveTo>
                    <a:pt x="7077" y="4269"/>
                  </a:moveTo>
                  <a:cubicBezTo>
                    <a:pt x="7054" y="4360"/>
                    <a:pt x="7031" y="4474"/>
                    <a:pt x="7008" y="4566"/>
                  </a:cubicBezTo>
                  <a:lnTo>
                    <a:pt x="7214" y="4611"/>
                  </a:lnTo>
                  <a:cubicBezTo>
                    <a:pt x="7237" y="4520"/>
                    <a:pt x="7259" y="4406"/>
                    <a:pt x="7282" y="4315"/>
                  </a:cubicBezTo>
                  <a:lnTo>
                    <a:pt x="7077" y="4269"/>
                  </a:lnTo>
                  <a:close/>
                  <a:moveTo>
                    <a:pt x="321" y="4566"/>
                  </a:moveTo>
                  <a:lnTo>
                    <a:pt x="115" y="4634"/>
                  </a:lnTo>
                  <a:cubicBezTo>
                    <a:pt x="138" y="4725"/>
                    <a:pt x="184" y="4840"/>
                    <a:pt x="206" y="4931"/>
                  </a:cubicBezTo>
                  <a:lnTo>
                    <a:pt x="412" y="4862"/>
                  </a:lnTo>
                  <a:cubicBezTo>
                    <a:pt x="366" y="4771"/>
                    <a:pt x="343" y="4657"/>
                    <a:pt x="321" y="4566"/>
                  </a:cubicBezTo>
                  <a:close/>
                  <a:moveTo>
                    <a:pt x="6917" y="4862"/>
                  </a:moveTo>
                  <a:cubicBezTo>
                    <a:pt x="6871" y="4954"/>
                    <a:pt x="6849" y="5045"/>
                    <a:pt x="6803" y="5136"/>
                  </a:cubicBezTo>
                  <a:lnTo>
                    <a:pt x="6985" y="5228"/>
                  </a:lnTo>
                  <a:cubicBezTo>
                    <a:pt x="7031" y="5113"/>
                    <a:pt x="7077" y="5022"/>
                    <a:pt x="7100" y="4931"/>
                  </a:cubicBezTo>
                  <a:lnTo>
                    <a:pt x="6917" y="4862"/>
                  </a:lnTo>
                  <a:close/>
                  <a:moveTo>
                    <a:pt x="526" y="5136"/>
                  </a:moveTo>
                  <a:lnTo>
                    <a:pt x="343" y="5228"/>
                  </a:lnTo>
                  <a:cubicBezTo>
                    <a:pt x="389" y="5319"/>
                    <a:pt x="435" y="5410"/>
                    <a:pt x="480" y="5501"/>
                  </a:cubicBezTo>
                  <a:lnTo>
                    <a:pt x="663" y="5410"/>
                  </a:lnTo>
                  <a:cubicBezTo>
                    <a:pt x="617" y="5319"/>
                    <a:pt x="572" y="5228"/>
                    <a:pt x="526" y="5136"/>
                  </a:cubicBezTo>
                  <a:close/>
                  <a:moveTo>
                    <a:pt x="6666" y="5387"/>
                  </a:moveTo>
                  <a:cubicBezTo>
                    <a:pt x="6620" y="5479"/>
                    <a:pt x="6552" y="5570"/>
                    <a:pt x="6506" y="5661"/>
                  </a:cubicBezTo>
                  <a:lnTo>
                    <a:pt x="6666" y="5775"/>
                  </a:lnTo>
                  <a:cubicBezTo>
                    <a:pt x="6734" y="5684"/>
                    <a:pt x="6780" y="5593"/>
                    <a:pt x="6849" y="5501"/>
                  </a:cubicBezTo>
                  <a:lnTo>
                    <a:pt x="6666" y="5387"/>
                  </a:lnTo>
                  <a:close/>
                  <a:moveTo>
                    <a:pt x="823" y="5661"/>
                  </a:moveTo>
                  <a:lnTo>
                    <a:pt x="663" y="5775"/>
                  </a:lnTo>
                  <a:cubicBezTo>
                    <a:pt x="709" y="5867"/>
                    <a:pt x="777" y="5958"/>
                    <a:pt x="845" y="6026"/>
                  </a:cubicBezTo>
                  <a:lnTo>
                    <a:pt x="1005" y="5889"/>
                  </a:lnTo>
                  <a:cubicBezTo>
                    <a:pt x="937" y="5821"/>
                    <a:pt x="891" y="5730"/>
                    <a:pt x="823" y="5661"/>
                  </a:cubicBezTo>
                  <a:close/>
                  <a:moveTo>
                    <a:pt x="6324" y="5889"/>
                  </a:moveTo>
                  <a:cubicBezTo>
                    <a:pt x="6255" y="5981"/>
                    <a:pt x="6187" y="6049"/>
                    <a:pt x="6118" y="6118"/>
                  </a:cubicBezTo>
                  <a:lnTo>
                    <a:pt x="6255" y="6255"/>
                  </a:lnTo>
                  <a:cubicBezTo>
                    <a:pt x="6324" y="6186"/>
                    <a:pt x="6415" y="6118"/>
                    <a:pt x="6483" y="6026"/>
                  </a:cubicBezTo>
                  <a:lnTo>
                    <a:pt x="6324" y="5889"/>
                  </a:lnTo>
                  <a:close/>
                  <a:moveTo>
                    <a:pt x="1211" y="6118"/>
                  </a:moveTo>
                  <a:lnTo>
                    <a:pt x="1074" y="6278"/>
                  </a:lnTo>
                  <a:cubicBezTo>
                    <a:pt x="1142" y="6346"/>
                    <a:pt x="1234" y="6414"/>
                    <a:pt x="1302" y="6483"/>
                  </a:cubicBezTo>
                  <a:lnTo>
                    <a:pt x="1439" y="6323"/>
                  </a:lnTo>
                  <a:cubicBezTo>
                    <a:pt x="1370" y="6255"/>
                    <a:pt x="1279" y="6186"/>
                    <a:pt x="1211" y="6118"/>
                  </a:cubicBezTo>
                  <a:close/>
                  <a:moveTo>
                    <a:pt x="5890" y="6323"/>
                  </a:moveTo>
                  <a:cubicBezTo>
                    <a:pt x="5821" y="6392"/>
                    <a:pt x="5730" y="6437"/>
                    <a:pt x="5639" y="6506"/>
                  </a:cubicBezTo>
                  <a:lnTo>
                    <a:pt x="5776" y="6666"/>
                  </a:lnTo>
                  <a:cubicBezTo>
                    <a:pt x="5844" y="6620"/>
                    <a:pt x="5936" y="6551"/>
                    <a:pt x="6027" y="6483"/>
                  </a:cubicBezTo>
                  <a:lnTo>
                    <a:pt x="5890" y="6323"/>
                  </a:lnTo>
                  <a:close/>
                  <a:moveTo>
                    <a:pt x="1690" y="6506"/>
                  </a:moveTo>
                  <a:lnTo>
                    <a:pt x="1553" y="6688"/>
                  </a:lnTo>
                  <a:cubicBezTo>
                    <a:pt x="1644" y="6734"/>
                    <a:pt x="1736" y="6802"/>
                    <a:pt x="1827" y="6848"/>
                  </a:cubicBezTo>
                  <a:lnTo>
                    <a:pt x="1941" y="6666"/>
                  </a:lnTo>
                  <a:cubicBezTo>
                    <a:pt x="1850" y="6620"/>
                    <a:pt x="1758" y="6574"/>
                    <a:pt x="1690" y="6506"/>
                  </a:cubicBezTo>
                  <a:close/>
                  <a:moveTo>
                    <a:pt x="5388" y="6666"/>
                  </a:moveTo>
                  <a:cubicBezTo>
                    <a:pt x="5296" y="6711"/>
                    <a:pt x="5228" y="6757"/>
                    <a:pt x="5137" y="6802"/>
                  </a:cubicBezTo>
                  <a:lnTo>
                    <a:pt x="5205" y="6985"/>
                  </a:lnTo>
                  <a:cubicBezTo>
                    <a:pt x="5319" y="6939"/>
                    <a:pt x="5411" y="6894"/>
                    <a:pt x="5502" y="6848"/>
                  </a:cubicBezTo>
                  <a:lnTo>
                    <a:pt x="5388" y="6666"/>
                  </a:lnTo>
                  <a:close/>
                  <a:moveTo>
                    <a:pt x="2192" y="6802"/>
                  </a:moveTo>
                  <a:lnTo>
                    <a:pt x="2124" y="7008"/>
                  </a:lnTo>
                  <a:cubicBezTo>
                    <a:pt x="2215" y="7031"/>
                    <a:pt x="2306" y="7076"/>
                    <a:pt x="2420" y="7122"/>
                  </a:cubicBezTo>
                  <a:lnTo>
                    <a:pt x="2489" y="6917"/>
                  </a:lnTo>
                  <a:cubicBezTo>
                    <a:pt x="2398" y="6894"/>
                    <a:pt x="2283" y="6848"/>
                    <a:pt x="2192" y="6802"/>
                  </a:cubicBezTo>
                  <a:close/>
                  <a:moveTo>
                    <a:pt x="4840" y="6917"/>
                  </a:moveTo>
                  <a:cubicBezTo>
                    <a:pt x="4749" y="6962"/>
                    <a:pt x="4657" y="6985"/>
                    <a:pt x="4566" y="7008"/>
                  </a:cubicBezTo>
                  <a:lnTo>
                    <a:pt x="4612" y="7213"/>
                  </a:lnTo>
                  <a:cubicBezTo>
                    <a:pt x="4726" y="7191"/>
                    <a:pt x="4817" y="7145"/>
                    <a:pt x="4908" y="7122"/>
                  </a:cubicBezTo>
                  <a:lnTo>
                    <a:pt x="4840" y="6917"/>
                  </a:lnTo>
                  <a:close/>
                  <a:moveTo>
                    <a:pt x="2763" y="7008"/>
                  </a:moveTo>
                  <a:lnTo>
                    <a:pt x="2717" y="7213"/>
                  </a:lnTo>
                  <a:cubicBezTo>
                    <a:pt x="2808" y="7236"/>
                    <a:pt x="2923" y="7259"/>
                    <a:pt x="3037" y="7282"/>
                  </a:cubicBezTo>
                  <a:lnTo>
                    <a:pt x="3060" y="7076"/>
                  </a:lnTo>
                  <a:cubicBezTo>
                    <a:pt x="2968" y="7054"/>
                    <a:pt x="2854" y="7031"/>
                    <a:pt x="2763" y="7008"/>
                  </a:cubicBezTo>
                  <a:close/>
                  <a:moveTo>
                    <a:pt x="3356" y="7122"/>
                  </a:moveTo>
                  <a:lnTo>
                    <a:pt x="3356" y="7327"/>
                  </a:lnTo>
                  <a:lnTo>
                    <a:pt x="3676" y="7327"/>
                  </a:lnTo>
                  <a:lnTo>
                    <a:pt x="3653" y="7122"/>
                  </a:lnTo>
                  <a:close/>
                  <a:moveTo>
                    <a:pt x="4269" y="7076"/>
                  </a:moveTo>
                  <a:cubicBezTo>
                    <a:pt x="4178" y="7099"/>
                    <a:pt x="4064" y="7099"/>
                    <a:pt x="3973" y="7122"/>
                  </a:cubicBezTo>
                  <a:lnTo>
                    <a:pt x="3995" y="7327"/>
                  </a:lnTo>
                  <a:cubicBezTo>
                    <a:pt x="4087" y="7305"/>
                    <a:pt x="4201" y="7305"/>
                    <a:pt x="4292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329;p28">
              <a:extLst>
                <a:ext uri="{FF2B5EF4-FFF2-40B4-BE49-F238E27FC236}">
                  <a16:creationId xmlns:a16="http://schemas.microsoft.com/office/drawing/2014/main" id="{F92E8159-6918-3F19-06B9-DD87315569FA}"/>
                </a:ext>
              </a:extLst>
            </p:cNvPr>
            <p:cNvSpPr/>
            <p:nvPr/>
          </p:nvSpPr>
          <p:spPr>
            <a:xfrm>
              <a:off x="7260554" y="4471503"/>
              <a:ext cx="125861" cy="125819"/>
            </a:xfrm>
            <a:custGeom>
              <a:avLst/>
              <a:gdLst/>
              <a:ahLst/>
              <a:cxnLst/>
              <a:rect l="l" t="t" r="r" b="b"/>
              <a:pathLst>
                <a:path w="3037" h="3036" extrusionOk="0">
                  <a:moveTo>
                    <a:pt x="1507" y="0"/>
                  </a:moveTo>
                  <a:cubicBezTo>
                    <a:pt x="685" y="0"/>
                    <a:pt x="1" y="685"/>
                    <a:pt x="1" y="1529"/>
                  </a:cubicBezTo>
                  <a:cubicBezTo>
                    <a:pt x="1" y="2351"/>
                    <a:pt x="685" y="3036"/>
                    <a:pt x="1507" y="3036"/>
                  </a:cubicBezTo>
                  <a:cubicBezTo>
                    <a:pt x="2352" y="3036"/>
                    <a:pt x="3036" y="2351"/>
                    <a:pt x="3036" y="1529"/>
                  </a:cubicBezTo>
                  <a:cubicBezTo>
                    <a:pt x="3036" y="685"/>
                    <a:pt x="2352" y="0"/>
                    <a:pt x="1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330;p28">
              <a:extLst>
                <a:ext uri="{FF2B5EF4-FFF2-40B4-BE49-F238E27FC236}">
                  <a16:creationId xmlns:a16="http://schemas.microsoft.com/office/drawing/2014/main" id="{990CBA1C-2224-DB84-C547-99AB608B1533}"/>
                </a:ext>
              </a:extLst>
            </p:cNvPr>
            <p:cNvSpPr/>
            <p:nvPr/>
          </p:nvSpPr>
          <p:spPr>
            <a:xfrm>
              <a:off x="7261508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92" y="206"/>
                    <a:pt x="2762" y="777"/>
                    <a:pt x="2762" y="1484"/>
                  </a:cubicBezTo>
                  <a:cubicBezTo>
                    <a:pt x="2762" y="2169"/>
                    <a:pt x="2192" y="2740"/>
                    <a:pt x="1484" y="2740"/>
                  </a:cubicBezTo>
                  <a:cubicBezTo>
                    <a:pt x="799" y="2740"/>
                    <a:pt x="229" y="2169"/>
                    <a:pt x="229" y="1484"/>
                  </a:cubicBezTo>
                  <a:cubicBezTo>
                    <a:pt x="229" y="777"/>
                    <a:pt x="799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85" y="1"/>
                    <a:pt x="0" y="663"/>
                    <a:pt x="0" y="1484"/>
                  </a:cubicBezTo>
                  <a:cubicBezTo>
                    <a:pt x="0" y="2283"/>
                    <a:pt x="685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331;p28">
              <a:extLst>
                <a:ext uri="{FF2B5EF4-FFF2-40B4-BE49-F238E27FC236}">
                  <a16:creationId xmlns:a16="http://schemas.microsoft.com/office/drawing/2014/main" id="{3562F014-17F5-E1D2-ECF3-CAFEFDFD3624}"/>
                </a:ext>
              </a:extLst>
            </p:cNvPr>
            <p:cNvSpPr/>
            <p:nvPr/>
          </p:nvSpPr>
          <p:spPr>
            <a:xfrm>
              <a:off x="7180156" y="4391063"/>
              <a:ext cx="286658" cy="286699"/>
            </a:xfrm>
            <a:custGeom>
              <a:avLst/>
              <a:gdLst/>
              <a:ahLst/>
              <a:cxnLst/>
              <a:rect l="l" t="t" r="r" b="b"/>
              <a:pathLst>
                <a:path w="6917" h="6918" extrusionOk="0">
                  <a:moveTo>
                    <a:pt x="3447" y="229"/>
                  </a:moveTo>
                  <a:cubicBezTo>
                    <a:pt x="5250" y="229"/>
                    <a:pt x="6688" y="1667"/>
                    <a:pt x="6688" y="3470"/>
                  </a:cubicBezTo>
                  <a:cubicBezTo>
                    <a:pt x="6688" y="5251"/>
                    <a:pt x="5250" y="6712"/>
                    <a:pt x="3447" y="6712"/>
                  </a:cubicBezTo>
                  <a:cubicBezTo>
                    <a:pt x="1667" y="6712"/>
                    <a:pt x="206" y="5251"/>
                    <a:pt x="206" y="3470"/>
                  </a:cubicBezTo>
                  <a:cubicBezTo>
                    <a:pt x="206" y="1667"/>
                    <a:pt x="1667" y="229"/>
                    <a:pt x="3447" y="229"/>
                  </a:cubicBezTo>
                  <a:close/>
                  <a:moveTo>
                    <a:pt x="3447" y="1"/>
                  </a:moveTo>
                  <a:cubicBezTo>
                    <a:pt x="1552" y="1"/>
                    <a:pt x="0" y="1553"/>
                    <a:pt x="0" y="3470"/>
                  </a:cubicBezTo>
                  <a:cubicBezTo>
                    <a:pt x="0" y="5365"/>
                    <a:pt x="1552" y="6917"/>
                    <a:pt x="3447" y="6917"/>
                  </a:cubicBezTo>
                  <a:cubicBezTo>
                    <a:pt x="5364" y="6917"/>
                    <a:pt x="6916" y="5365"/>
                    <a:pt x="6916" y="3470"/>
                  </a:cubicBezTo>
                  <a:cubicBezTo>
                    <a:pt x="6916" y="1553"/>
                    <a:pt x="5364" y="1"/>
                    <a:pt x="3447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332;p28">
              <a:extLst>
                <a:ext uri="{FF2B5EF4-FFF2-40B4-BE49-F238E27FC236}">
                  <a16:creationId xmlns:a16="http://schemas.microsoft.com/office/drawing/2014/main" id="{1E0F5152-2746-F900-EC6C-8764E1F70165}"/>
                </a:ext>
              </a:extLst>
            </p:cNvPr>
            <p:cNvSpPr/>
            <p:nvPr/>
          </p:nvSpPr>
          <p:spPr>
            <a:xfrm>
              <a:off x="7305975" y="4516883"/>
              <a:ext cx="35019" cy="3506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11" y="1"/>
                  </a:moveTo>
                  <a:cubicBezTo>
                    <a:pt x="183" y="1"/>
                    <a:pt x="0" y="206"/>
                    <a:pt x="0" y="434"/>
                  </a:cubicBezTo>
                  <a:cubicBezTo>
                    <a:pt x="0" y="663"/>
                    <a:pt x="183" y="845"/>
                    <a:pt x="411" y="845"/>
                  </a:cubicBezTo>
                  <a:cubicBezTo>
                    <a:pt x="639" y="845"/>
                    <a:pt x="845" y="663"/>
                    <a:pt x="845" y="434"/>
                  </a:cubicBezTo>
                  <a:cubicBezTo>
                    <a:pt x="845" y="206"/>
                    <a:pt x="639" y="1"/>
                    <a:pt x="41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333;p28">
              <a:extLst>
                <a:ext uri="{FF2B5EF4-FFF2-40B4-BE49-F238E27FC236}">
                  <a16:creationId xmlns:a16="http://schemas.microsoft.com/office/drawing/2014/main" id="{B6EBF5D8-32E5-391F-58DC-C8C8B4EE4692}"/>
                </a:ext>
              </a:extLst>
            </p:cNvPr>
            <p:cNvSpPr/>
            <p:nvPr/>
          </p:nvSpPr>
          <p:spPr>
            <a:xfrm>
              <a:off x="7315424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83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8"/>
                    <a:pt x="92" y="389"/>
                    <a:pt x="183" y="389"/>
                  </a:cubicBezTo>
                  <a:cubicBezTo>
                    <a:pt x="297" y="389"/>
                    <a:pt x="388" y="298"/>
                    <a:pt x="388" y="206"/>
                  </a:cubicBezTo>
                  <a:cubicBezTo>
                    <a:pt x="388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334;p28">
              <a:extLst>
                <a:ext uri="{FF2B5EF4-FFF2-40B4-BE49-F238E27FC236}">
                  <a16:creationId xmlns:a16="http://schemas.microsoft.com/office/drawing/2014/main" id="{E344225E-89AE-2FC1-DFBB-C2F5AE180396}"/>
                </a:ext>
              </a:extLst>
            </p:cNvPr>
            <p:cNvSpPr/>
            <p:nvPr/>
          </p:nvSpPr>
          <p:spPr>
            <a:xfrm>
              <a:off x="7315424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335;p28">
              <a:extLst>
                <a:ext uri="{FF2B5EF4-FFF2-40B4-BE49-F238E27FC236}">
                  <a16:creationId xmlns:a16="http://schemas.microsoft.com/office/drawing/2014/main" id="{94FB6468-9D3E-0D71-1A24-69BF53938533}"/>
                </a:ext>
              </a:extLst>
            </p:cNvPr>
            <p:cNvSpPr/>
            <p:nvPr/>
          </p:nvSpPr>
          <p:spPr>
            <a:xfrm>
              <a:off x="7353261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336;p28">
              <a:extLst>
                <a:ext uri="{FF2B5EF4-FFF2-40B4-BE49-F238E27FC236}">
                  <a16:creationId xmlns:a16="http://schemas.microsoft.com/office/drawing/2014/main" id="{9A21F22E-7253-E8C0-C71E-5D61EEDD359B}"/>
                </a:ext>
              </a:extLst>
            </p:cNvPr>
            <p:cNvSpPr/>
            <p:nvPr/>
          </p:nvSpPr>
          <p:spPr>
            <a:xfrm>
              <a:off x="7277587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337;p28">
              <a:extLst>
                <a:ext uri="{FF2B5EF4-FFF2-40B4-BE49-F238E27FC236}">
                  <a16:creationId xmlns:a16="http://schemas.microsoft.com/office/drawing/2014/main" id="{CEC1C517-0A2D-3C2F-1D6B-2F82A12155EB}"/>
                </a:ext>
              </a:extLst>
            </p:cNvPr>
            <p:cNvSpPr/>
            <p:nvPr/>
          </p:nvSpPr>
          <p:spPr>
            <a:xfrm>
              <a:off x="7340953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43"/>
                    <a:pt x="1" y="257"/>
                    <a:pt x="92" y="325"/>
                  </a:cubicBezTo>
                  <a:cubicBezTo>
                    <a:pt x="126" y="371"/>
                    <a:pt x="172" y="394"/>
                    <a:pt x="220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4" y="257"/>
                    <a:pt x="434" y="143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338;p28">
              <a:extLst>
                <a:ext uri="{FF2B5EF4-FFF2-40B4-BE49-F238E27FC236}">
                  <a16:creationId xmlns:a16="http://schemas.microsoft.com/office/drawing/2014/main" id="{BBD32181-8BD9-9F2B-03F8-75C3B6E46FF2}"/>
                </a:ext>
              </a:extLst>
            </p:cNvPr>
            <p:cNvSpPr/>
            <p:nvPr/>
          </p:nvSpPr>
          <p:spPr>
            <a:xfrm>
              <a:off x="7287989" y="4553559"/>
              <a:ext cx="17074" cy="15624"/>
            </a:xfrm>
            <a:custGeom>
              <a:avLst/>
              <a:gdLst/>
              <a:ahLst/>
              <a:cxnLst/>
              <a:rect l="l" t="t" r="r" b="b"/>
              <a:pathLst>
                <a:path w="412" h="377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0" y="120"/>
                    <a:pt x="0" y="257"/>
                    <a:pt x="69" y="325"/>
                  </a:cubicBezTo>
                  <a:cubicBezTo>
                    <a:pt x="103" y="360"/>
                    <a:pt x="155" y="377"/>
                    <a:pt x="206" y="377"/>
                  </a:cubicBezTo>
                  <a:cubicBezTo>
                    <a:pt x="257" y="377"/>
                    <a:pt x="309" y="360"/>
                    <a:pt x="343" y="325"/>
                  </a:cubicBezTo>
                  <a:cubicBezTo>
                    <a:pt x="411" y="257"/>
                    <a:pt x="411" y="120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339;p28">
              <a:extLst>
                <a:ext uri="{FF2B5EF4-FFF2-40B4-BE49-F238E27FC236}">
                  <a16:creationId xmlns:a16="http://schemas.microsoft.com/office/drawing/2014/main" id="{C50B873A-44D3-0AE1-FF25-51034C4DDEF8}"/>
                </a:ext>
              </a:extLst>
            </p:cNvPr>
            <p:cNvSpPr/>
            <p:nvPr/>
          </p:nvSpPr>
          <p:spPr>
            <a:xfrm>
              <a:off x="7340953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20"/>
                    <a:pt x="1" y="257"/>
                    <a:pt x="92" y="325"/>
                  </a:cubicBezTo>
                  <a:cubicBezTo>
                    <a:pt x="126" y="360"/>
                    <a:pt x="172" y="377"/>
                    <a:pt x="220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4" y="257"/>
                    <a:pt x="434" y="120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340;p28">
              <a:extLst>
                <a:ext uri="{FF2B5EF4-FFF2-40B4-BE49-F238E27FC236}">
                  <a16:creationId xmlns:a16="http://schemas.microsoft.com/office/drawing/2014/main" id="{26F3D4E9-6EFE-4ACE-BFD6-CAC87820918B}"/>
                </a:ext>
              </a:extLst>
            </p:cNvPr>
            <p:cNvSpPr/>
            <p:nvPr/>
          </p:nvSpPr>
          <p:spPr>
            <a:xfrm>
              <a:off x="7287989" y="4499643"/>
              <a:ext cx="17074" cy="1632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0" y="143"/>
                    <a:pt x="0" y="257"/>
                    <a:pt x="69" y="325"/>
                  </a:cubicBezTo>
                  <a:cubicBezTo>
                    <a:pt x="103" y="371"/>
                    <a:pt x="155" y="394"/>
                    <a:pt x="206" y="394"/>
                  </a:cubicBezTo>
                  <a:cubicBezTo>
                    <a:pt x="257" y="394"/>
                    <a:pt x="309" y="371"/>
                    <a:pt x="343" y="325"/>
                  </a:cubicBezTo>
                  <a:cubicBezTo>
                    <a:pt x="411" y="257"/>
                    <a:pt x="411" y="143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341;p28">
              <a:extLst>
                <a:ext uri="{FF2B5EF4-FFF2-40B4-BE49-F238E27FC236}">
                  <a16:creationId xmlns:a16="http://schemas.microsoft.com/office/drawing/2014/main" id="{703DEBAB-3E30-A89C-62F6-B47A707F5CD1}"/>
                </a:ext>
              </a:extLst>
            </p:cNvPr>
            <p:cNvSpPr/>
            <p:nvPr/>
          </p:nvSpPr>
          <p:spPr>
            <a:xfrm>
              <a:off x="6844347" y="4386339"/>
              <a:ext cx="295153" cy="296148"/>
            </a:xfrm>
            <a:custGeom>
              <a:avLst/>
              <a:gdLst/>
              <a:ahLst/>
              <a:cxnLst/>
              <a:rect l="l" t="t" r="r" b="b"/>
              <a:pathLst>
                <a:path w="7122" h="7146" extrusionOk="0">
                  <a:moveTo>
                    <a:pt x="3561" y="1"/>
                  </a:moveTo>
                  <a:cubicBezTo>
                    <a:pt x="1575" y="1"/>
                    <a:pt x="0" y="1599"/>
                    <a:pt x="0" y="3584"/>
                  </a:cubicBezTo>
                  <a:cubicBezTo>
                    <a:pt x="0" y="5547"/>
                    <a:pt x="1575" y="7145"/>
                    <a:pt x="3561" y="7145"/>
                  </a:cubicBezTo>
                  <a:cubicBezTo>
                    <a:pt x="5524" y="7145"/>
                    <a:pt x="7122" y="5547"/>
                    <a:pt x="7122" y="3584"/>
                  </a:cubicBezTo>
                  <a:cubicBezTo>
                    <a:pt x="7122" y="1599"/>
                    <a:pt x="5524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342;p28">
              <a:extLst>
                <a:ext uri="{FF2B5EF4-FFF2-40B4-BE49-F238E27FC236}">
                  <a16:creationId xmlns:a16="http://schemas.microsoft.com/office/drawing/2014/main" id="{7015FA70-A8C9-3902-3467-A716CFA98A53}"/>
                </a:ext>
              </a:extLst>
            </p:cNvPr>
            <p:cNvSpPr/>
            <p:nvPr/>
          </p:nvSpPr>
          <p:spPr>
            <a:xfrm>
              <a:off x="6839623" y="4382568"/>
              <a:ext cx="304602" cy="303691"/>
            </a:xfrm>
            <a:custGeom>
              <a:avLst/>
              <a:gdLst/>
              <a:ahLst/>
              <a:cxnLst/>
              <a:rect l="l" t="t" r="r" b="b"/>
              <a:pathLst>
                <a:path w="7350" h="7328" extrusionOk="0">
                  <a:moveTo>
                    <a:pt x="3652" y="1"/>
                  </a:moveTo>
                  <a:lnTo>
                    <a:pt x="3652" y="206"/>
                  </a:lnTo>
                  <a:lnTo>
                    <a:pt x="3949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41" y="23"/>
                    <a:pt x="3127" y="46"/>
                    <a:pt x="3013" y="46"/>
                  </a:cubicBezTo>
                  <a:lnTo>
                    <a:pt x="3059" y="252"/>
                  </a:lnTo>
                  <a:cubicBezTo>
                    <a:pt x="3150" y="252"/>
                    <a:pt x="3264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1" y="46"/>
                  </a:moveTo>
                  <a:lnTo>
                    <a:pt x="4269" y="252"/>
                  </a:lnTo>
                  <a:cubicBezTo>
                    <a:pt x="4360" y="274"/>
                    <a:pt x="4451" y="297"/>
                    <a:pt x="4565" y="320"/>
                  </a:cubicBezTo>
                  <a:lnTo>
                    <a:pt x="4611" y="115"/>
                  </a:lnTo>
                  <a:cubicBezTo>
                    <a:pt x="4497" y="92"/>
                    <a:pt x="4406" y="69"/>
                    <a:pt x="4291" y="46"/>
                  </a:cubicBezTo>
                  <a:close/>
                  <a:moveTo>
                    <a:pt x="2716" y="115"/>
                  </a:moveTo>
                  <a:cubicBezTo>
                    <a:pt x="2602" y="160"/>
                    <a:pt x="2511" y="183"/>
                    <a:pt x="2397" y="229"/>
                  </a:cubicBezTo>
                  <a:lnTo>
                    <a:pt x="2465" y="411"/>
                  </a:lnTo>
                  <a:cubicBezTo>
                    <a:pt x="2580" y="389"/>
                    <a:pt x="2671" y="343"/>
                    <a:pt x="2762" y="320"/>
                  </a:cubicBezTo>
                  <a:lnTo>
                    <a:pt x="2716" y="115"/>
                  </a:lnTo>
                  <a:close/>
                  <a:moveTo>
                    <a:pt x="4908" y="206"/>
                  </a:moveTo>
                  <a:lnTo>
                    <a:pt x="4839" y="411"/>
                  </a:lnTo>
                  <a:cubicBezTo>
                    <a:pt x="4931" y="434"/>
                    <a:pt x="5022" y="480"/>
                    <a:pt x="5113" y="526"/>
                  </a:cubicBezTo>
                  <a:lnTo>
                    <a:pt x="5204" y="343"/>
                  </a:lnTo>
                  <a:cubicBezTo>
                    <a:pt x="5113" y="297"/>
                    <a:pt x="5022" y="252"/>
                    <a:pt x="4908" y="206"/>
                  </a:cubicBezTo>
                  <a:close/>
                  <a:moveTo>
                    <a:pt x="2100" y="343"/>
                  </a:moveTo>
                  <a:cubicBezTo>
                    <a:pt x="2009" y="389"/>
                    <a:pt x="1918" y="434"/>
                    <a:pt x="1826" y="503"/>
                  </a:cubicBezTo>
                  <a:lnTo>
                    <a:pt x="1940" y="663"/>
                  </a:lnTo>
                  <a:cubicBezTo>
                    <a:pt x="2009" y="617"/>
                    <a:pt x="2100" y="571"/>
                    <a:pt x="2191" y="526"/>
                  </a:cubicBezTo>
                  <a:lnTo>
                    <a:pt x="2100" y="343"/>
                  </a:lnTo>
                  <a:close/>
                  <a:moveTo>
                    <a:pt x="5501" y="480"/>
                  </a:moveTo>
                  <a:lnTo>
                    <a:pt x="5387" y="663"/>
                  </a:lnTo>
                  <a:cubicBezTo>
                    <a:pt x="5478" y="708"/>
                    <a:pt x="5570" y="777"/>
                    <a:pt x="5638" y="822"/>
                  </a:cubicBezTo>
                  <a:lnTo>
                    <a:pt x="5775" y="663"/>
                  </a:lnTo>
                  <a:cubicBezTo>
                    <a:pt x="5684" y="594"/>
                    <a:pt x="5592" y="526"/>
                    <a:pt x="5501" y="480"/>
                  </a:cubicBezTo>
                  <a:close/>
                  <a:moveTo>
                    <a:pt x="1552" y="663"/>
                  </a:moveTo>
                  <a:cubicBezTo>
                    <a:pt x="1461" y="731"/>
                    <a:pt x="1393" y="799"/>
                    <a:pt x="1301" y="868"/>
                  </a:cubicBezTo>
                  <a:lnTo>
                    <a:pt x="1438" y="1028"/>
                  </a:lnTo>
                  <a:cubicBezTo>
                    <a:pt x="1507" y="959"/>
                    <a:pt x="1598" y="891"/>
                    <a:pt x="1667" y="845"/>
                  </a:cubicBezTo>
                  <a:lnTo>
                    <a:pt x="1552" y="663"/>
                  </a:lnTo>
                  <a:close/>
                  <a:moveTo>
                    <a:pt x="6026" y="845"/>
                  </a:moveTo>
                  <a:lnTo>
                    <a:pt x="5889" y="1005"/>
                  </a:lnTo>
                  <a:cubicBezTo>
                    <a:pt x="5958" y="1073"/>
                    <a:pt x="6049" y="1142"/>
                    <a:pt x="6117" y="1210"/>
                  </a:cubicBezTo>
                  <a:lnTo>
                    <a:pt x="6254" y="1073"/>
                  </a:lnTo>
                  <a:cubicBezTo>
                    <a:pt x="6186" y="982"/>
                    <a:pt x="6095" y="914"/>
                    <a:pt x="6026" y="845"/>
                  </a:cubicBezTo>
                  <a:close/>
                  <a:moveTo>
                    <a:pt x="1073" y="1073"/>
                  </a:moveTo>
                  <a:cubicBezTo>
                    <a:pt x="982" y="1165"/>
                    <a:pt x="913" y="1233"/>
                    <a:pt x="845" y="1324"/>
                  </a:cubicBezTo>
                  <a:lnTo>
                    <a:pt x="1005" y="1439"/>
                  </a:lnTo>
                  <a:cubicBezTo>
                    <a:pt x="1073" y="1370"/>
                    <a:pt x="1142" y="1302"/>
                    <a:pt x="1210" y="1233"/>
                  </a:cubicBezTo>
                  <a:lnTo>
                    <a:pt x="1073" y="1073"/>
                  </a:lnTo>
                  <a:close/>
                  <a:moveTo>
                    <a:pt x="6483" y="1302"/>
                  </a:moveTo>
                  <a:lnTo>
                    <a:pt x="6323" y="1439"/>
                  </a:lnTo>
                  <a:cubicBezTo>
                    <a:pt x="6369" y="1507"/>
                    <a:pt x="6437" y="1598"/>
                    <a:pt x="6505" y="1667"/>
                  </a:cubicBezTo>
                  <a:lnTo>
                    <a:pt x="6665" y="1553"/>
                  </a:lnTo>
                  <a:cubicBezTo>
                    <a:pt x="6597" y="1461"/>
                    <a:pt x="6551" y="1370"/>
                    <a:pt x="6483" y="1302"/>
                  </a:cubicBezTo>
                  <a:close/>
                  <a:moveTo>
                    <a:pt x="662" y="1576"/>
                  </a:moveTo>
                  <a:cubicBezTo>
                    <a:pt x="594" y="1667"/>
                    <a:pt x="548" y="1758"/>
                    <a:pt x="480" y="1849"/>
                  </a:cubicBezTo>
                  <a:lnTo>
                    <a:pt x="662" y="1941"/>
                  </a:lnTo>
                  <a:cubicBezTo>
                    <a:pt x="708" y="1849"/>
                    <a:pt x="776" y="1781"/>
                    <a:pt x="822" y="1690"/>
                  </a:cubicBezTo>
                  <a:lnTo>
                    <a:pt x="662" y="1576"/>
                  </a:lnTo>
                  <a:close/>
                  <a:moveTo>
                    <a:pt x="6848" y="1827"/>
                  </a:moveTo>
                  <a:lnTo>
                    <a:pt x="6665" y="1918"/>
                  </a:lnTo>
                  <a:cubicBezTo>
                    <a:pt x="6711" y="2009"/>
                    <a:pt x="6757" y="2100"/>
                    <a:pt x="6802" y="2192"/>
                  </a:cubicBezTo>
                  <a:lnTo>
                    <a:pt x="6985" y="2100"/>
                  </a:lnTo>
                  <a:cubicBezTo>
                    <a:pt x="6939" y="2009"/>
                    <a:pt x="6894" y="1918"/>
                    <a:pt x="6848" y="1827"/>
                  </a:cubicBezTo>
                  <a:close/>
                  <a:moveTo>
                    <a:pt x="343" y="2123"/>
                  </a:moveTo>
                  <a:cubicBezTo>
                    <a:pt x="297" y="2215"/>
                    <a:pt x="251" y="2329"/>
                    <a:pt x="206" y="2420"/>
                  </a:cubicBezTo>
                  <a:lnTo>
                    <a:pt x="411" y="2489"/>
                  </a:lnTo>
                  <a:cubicBezTo>
                    <a:pt x="457" y="2397"/>
                    <a:pt x="480" y="2306"/>
                    <a:pt x="525" y="2215"/>
                  </a:cubicBezTo>
                  <a:lnTo>
                    <a:pt x="343" y="2123"/>
                  </a:lnTo>
                  <a:close/>
                  <a:moveTo>
                    <a:pt x="7122" y="2397"/>
                  </a:moveTo>
                  <a:lnTo>
                    <a:pt x="6916" y="2466"/>
                  </a:lnTo>
                  <a:cubicBezTo>
                    <a:pt x="6962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90" y="2603"/>
                    <a:pt x="7145" y="2489"/>
                    <a:pt x="7122" y="2397"/>
                  </a:cubicBezTo>
                  <a:close/>
                  <a:moveTo>
                    <a:pt x="114" y="2717"/>
                  </a:moveTo>
                  <a:cubicBezTo>
                    <a:pt x="92" y="2831"/>
                    <a:pt x="69" y="2945"/>
                    <a:pt x="46" y="3036"/>
                  </a:cubicBezTo>
                  <a:lnTo>
                    <a:pt x="251" y="3082"/>
                  </a:lnTo>
                  <a:cubicBezTo>
                    <a:pt x="274" y="2968"/>
                    <a:pt x="297" y="2877"/>
                    <a:pt x="320" y="2785"/>
                  </a:cubicBezTo>
                  <a:lnTo>
                    <a:pt x="114" y="2717"/>
                  </a:lnTo>
                  <a:close/>
                  <a:moveTo>
                    <a:pt x="7282" y="3014"/>
                  </a:moveTo>
                  <a:lnTo>
                    <a:pt x="7076" y="3059"/>
                  </a:lnTo>
                  <a:cubicBezTo>
                    <a:pt x="7099" y="3150"/>
                    <a:pt x="7099" y="3242"/>
                    <a:pt x="7122" y="3356"/>
                  </a:cubicBezTo>
                  <a:lnTo>
                    <a:pt x="7327" y="3333"/>
                  </a:lnTo>
                  <a:cubicBezTo>
                    <a:pt x="7304" y="3219"/>
                    <a:pt x="7304" y="3128"/>
                    <a:pt x="7282" y="3014"/>
                  </a:cubicBezTo>
                  <a:close/>
                  <a:moveTo>
                    <a:pt x="23" y="3356"/>
                  </a:moveTo>
                  <a:cubicBezTo>
                    <a:pt x="0" y="3470"/>
                    <a:pt x="0" y="3561"/>
                    <a:pt x="0" y="3653"/>
                  </a:cubicBezTo>
                  <a:lnTo>
                    <a:pt x="0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29" y="3379"/>
                  </a:cubicBezTo>
                  <a:lnTo>
                    <a:pt x="23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122" y="3972"/>
                  </a:cubicBezTo>
                  <a:lnTo>
                    <a:pt x="7327" y="3995"/>
                  </a:lnTo>
                  <a:cubicBezTo>
                    <a:pt x="7327" y="3881"/>
                    <a:pt x="7350" y="3767"/>
                    <a:pt x="7350" y="3675"/>
                  </a:cubicBezTo>
                  <a:lnTo>
                    <a:pt x="7350" y="3653"/>
                  </a:lnTo>
                  <a:close/>
                  <a:moveTo>
                    <a:pt x="229" y="3972"/>
                  </a:moveTo>
                  <a:lnTo>
                    <a:pt x="23" y="3995"/>
                  </a:lnTo>
                  <a:cubicBezTo>
                    <a:pt x="23" y="4109"/>
                    <a:pt x="46" y="4200"/>
                    <a:pt x="46" y="4315"/>
                  </a:cubicBezTo>
                  <a:lnTo>
                    <a:pt x="251" y="4269"/>
                  </a:lnTo>
                  <a:cubicBezTo>
                    <a:pt x="251" y="4178"/>
                    <a:pt x="229" y="4086"/>
                    <a:pt x="229" y="3972"/>
                  </a:cubicBezTo>
                  <a:close/>
                  <a:moveTo>
                    <a:pt x="7076" y="4269"/>
                  </a:moveTo>
                  <a:cubicBezTo>
                    <a:pt x="7053" y="4360"/>
                    <a:pt x="7030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2" y="4315"/>
                  </a:cubicBezTo>
                  <a:lnTo>
                    <a:pt x="7076" y="4269"/>
                  </a:lnTo>
                  <a:close/>
                  <a:moveTo>
                    <a:pt x="320" y="4566"/>
                  </a:moveTo>
                  <a:lnTo>
                    <a:pt x="114" y="4634"/>
                  </a:lnTo>
                  <a:cubicBezTo>
                    <a:pt x="160" y="4725"/>
                    <a:pt x="183" y="4840"/>
                    <a:pt x="229" y="4931"/>
                  </a:cubicBezTo>
                  <a:lnTo>
                    <a:pt x="411" y="4862"/>
                  </a:lnTo>
                  <a:cubicBezTo>
                    <a:pt x="388" y="4771"/>
                    <a:pt x="343" y="4657"/>
                    <a:pt x="320" y="4566"/>
                  </a:cubicBezTo>
                  <a:close/>
                  <a:moveTo>
                    <a:pt x="6916" y="4862"/>
                  </a:moveTo>
                  <a:cubicBezTo>
                    <a:pt x="6894" y="4954"/>
                    <a:pt x="6848" y="5045"/>
                    <a:pt x="6802" y="5136"/>
                  </a:cubicBezTo>
                  <a:lnTo>
                    <a:pt x="7008" y="5228"/>
                  </a:lnTo>
                  <a:cubicBezTo>
                    <a:pt x="7053" y="5113"/>
                    <a:pt x="7076" y="5022"/>
                    <a:pt x="7122" y="4931"/>
                  </a:cubicBezTo>
                  <a:lnTo>
                    <a:pt x="6916" y="4862"/>
                  </a:lnTo>
                  <a:close/>
                  <a:moveTo>
                    <a:pt x="525" y="5136"/>
                  </a:moveTo>
                  <a:lnTo>
                    <a:pt x="343" y="5228"/>
                  </a:lnTo>
                  <a:cubicBezTo>
                    <a:pt x="388" y="5319"/>
                    <a:pt x="434" y="5410"/>
                    <a:pt x="502" y="5501"/>
                  </a:cubicBezTo>
                  <a:lnTo>
                    <a:pt x="662" y="5410"/>
                  </a:lnTo>
                  <a:cubicBezTo>
                    <a:pt x="617" y="5319"/>
                    <a:pt x="571" y="5228"/>
                    <a:pt x="525" y="5136"/>
                  </a:cubicBezTo>
                  <a:close/>
                  <a:moveTo>
                    <a:pt x="6665" y="5387"/>
                  </a:moveTo>
                  <a:cubicBezTo>
                    <a:pt x="6620" y="5479"/>
                    <a:pt x="6574" y="5570"/>
                    <a:pt x="6505" y="5661"/>
                  </a:cubicBezTo>
                  <a:lnTo>
                    <a:pt x="6688" y="5775"/>
                  </a:lnTo>
                  <a:cubicBezTo>
                    <a:pt x="6734" y="5684"/>
                    <a:pt x="6802" y="5593"/>
                    <a:pt x="6848" y="5501"/>
                  </a:cubicBezTo>
                  <a:lnTo>
                    <a:pt x="6665" y="5387"/>
                  </a:lnTo>
                  <a:close/>
                  <a:moveTo>
                    <a:pt x="845" y="5661"/>
                  </a:moveTo>
                  <a:lnTo>
                    <a:pt x="662" y="5775"/>
                  </a:lnTo>
                  <a:cubicBezTo>
                    <a:pt x="731" y="5867"/>
                    <a:pt x="799" y="5958"/>
                    <a:pt x="868" y="6026"/>
                  </a:cubicBezTo>
                  <a:lnTo>
                    <a:pt x="1027" y="5889"/>
                  </a:lnTo>
                  <a:cubicBezTo>
                    <a:pt x="959" y="5821"/>
                    <a:pt x="890" y="5730"/>
                    <a:pt x="845" y="5661"/>
                  </a:cubicBezTo>
                  <a:close/>
                  <a:moveTo>
                    <a:pt x="6323" y="5889"/>
                  </a:moveTo>
                  <a:cubicBezTo>
                    <a:pt x="6254" y="5981"/>
                    <a:pt x="6186" y="6049"/>
                    <a:pt x="6117" y="6118"/>
                  </a:cubicBezTo>
                  <a:lnTo>
                    <a:pt x="6277" y="6255"/>
                  </a:lnTo>
                  <a:cubicBezTo>
                    <a:pt x="6346" y="6186"/>
                    <a:pt x="6414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33" y="6118"/>
                  </a:moveTo>
                  <a:lnTo>
                    <a:pt x="1073" y="6278"/>
                  </a:lnTo>
                  <a:cubicBezTo>
                    <a:pt x="1164" y="6346"/>
                    <a:pt x="1233" y="6414"/>
                    <a:pt x="1324" y="6483"/>
                  </a:cubicBezTo>
                  <a:lnTo>
                    <a:pt x="1438" y="6323"/>
                  </a:lnTo>
                  <a:cubicBezTo>
                    <a:pt x="1370" y="6255"/>
                    <a:pt x="1301" y="6186"/>
                    <a:pt x="1233" y="6118"/>
                  </a:cubicBezTo>
                  <a:close/>
                  <a:moveTo>
                    <a:pt x="5889" y="6323"/>
                  </a:moveTo>
                  <a:cubicBezTo>
                    <a:pt x="5821" y="6392"/>
                    <a:pt x="5729" y="6437"/>
                    <a:pt x="5661" y="6506"/>
                  </a:cubicBezTo>
                  <a:lnTo>
                    <a:pt x="5775" y="6666"/>
                  </a:lnTo>
                  <a:cubicBezTo>
                    <a:pt x="5866" y="6620"/>
                    <a:pt x="5958" y="6551"/>
                    <a:pt x="6026" y="6483"/>
                  </a:cubicBezTo>
                  <a:lnTo>
                    <a:pt x="5889" y="6323"/>
                  </a:lnTo>
                  <a:close/>
                  <a:moveTo>
                    <a:pt x="1689" y="6506"/>
                  </a:moveTo>
                  <a:lnTo>
                    <a:pt x="1575" y="6688"/>
                  </a:lnTo>
                  <a:cubicBezTo>
                    <a:pt x="1667" y="6734"/>
                    <a:pt x="1758" y="6802"/>
                    <a:pt x="1849" y="6848"/>
                  </a:cubicBezTo>
                  <a:lnTo>
                    <a:pt x="1940" y="6666"/>
                  </a:lnTo>
                  <a:cubicBezTo>
                    <a:pt x="1849" y="6620"/>
                    <a:pt x="1781" y="6574"/>
                    <a:pt x="1689" y="6506"/>
                  </a:cubicBezTo>
                  <a:close/>
                  <a:moveTo>
                    <a:pt x="5410" y="6666"/>
                  </a:moveTo>
                  <a:cubicBezTo>
                    <a:pt x="5319" y="6711"/>
                    <a:pt x="5227" y="6757"/>
                    <a:pt x="5136" y="6802"/>
                  </a:cubicBezTo>
                  <a:lnTo>
                    <a:pt x="5227" y="6985"/>
                  </a:lnTo>
                  <a:cubicBezTo>
                    <a:pt x="5319" y="6939"/>
                    <a:pt x="5410" y="6894"/>
                    <a:pt x="5501" y="6848"/>
                  </a:cubicBezTo>
                  <a:lnTo>
                    <a:pt x="5410" y="6666"/>
                  </a:lnTo>
                  <a:close/>
                  <a:moveTo>
                    <a:pt x="2214" y="6802"/>
                  </a:moveTo>
                  <a:lnTo>
                    <a:pt x="2123" y="7008"/>
                  </a:lnTo>
                  <a:cubicBezTo>
                    <a:pt x="2214" y="7031"/>
                    <a:pt x="2328" y="7076"/>
                    <a:pt x="2420" y="7122"/>
                  </a:cubicBezTo>
                  <a:lnTo>
                    <a:pt x="2488" y="6917"/>
                  </a:lnTo>
                  <a:cubicBezTo>
                    <a:pt x="2397" y="6894"/>
                    <a:pt x="2306" y="6848"/>
                    <a:pt x="2214" y="6802"/>
                  </a:cubicBezTo>
                  <a:close/>
                  <a:moveTo>
                    <a:pt x="4862" y="6917"/>
                  </a:moveTo>
                  <a:cubicBezTo>
                    <a:pt x="4771" y="6962"/>
                    <a:pt x="4657" y="6985"/>
                    <a:pt x="4565" y="7008"/>
                  </a:cubicBezTo>
                  <a:lnTo>
                    <a:pt x="4634" y="7213"/>
                  </a:lnTo>
                  <a:cubicBezTo>
                    <a:pt x="4725" y="7191"/>
                    <a:pt x="4839" y="7145"/>
                    <a:pt x="4931" y="7122"/>
                  </a:cubicBezTo>
                  <a:lnTo>
                    <a:pt x="4862" y="6917"/>
                  </a:lnTo>
                  <a:close/>
                  <a:moveTo>
                    <a:pt x="2785" y="7008"/>
                  </a:moveTo>
                  <a:lnTo>
                    <a:pt x="2716" y="7213"/>
                  </a:lnTo>
                  <a:cubicBezTo>
                    <a:pt x="2831" y="7236"/>
                    <a:pt x="2922" y="7259"/>
                    <a:pt x="3036" y="7282"/>
                  </a:cubicBezTo>
                  <a:lnTo>
                    <a:pt x="3082" y="7076"/>
                  </a:lnTo>
                  <a:cubicBezTo>
                    <a:pt x="2968" y="7054"/>
                    <a:pt x="2876" y="7031"/>
                    <a:pt x="2785" y="7008"/>
                  </a:cubicBezTo>
                  <a:close/>
                  <a:moveTo>
                    <a:pt x="3378" y="7122"/>
                  </a:moveTo>
                  <a:lnTo>
                    <a:pt x="3356" y="7327"/>
                  </a:lnTo>
                  <a:lnTo>
                    <a:pt x="3675" y="7327"/>
                  </a:lnTo>
                  <a:lnTo>
                    <a:pt x="3675" y="7122"/>
                  </a:lnTo>
                  <a:close/>
                  <a:moveTo>
                    <a:pt x="4269" y="7076"/>
                  </a:moveTo>
                  <a:cubicBezTo>
                    <a:pt x="4177" y="7099"/>
                    <a:pt x="4086" y="7099"/>
                    <a:pt x="3972" y="7122"/>
                  </a:cubicBezTo>
                  <a:lnTo>
                    <a:pt x="3995" y="7327"/>
                  </a:lnTo>
                  <a:cubicBezTo>
                    <a:pt x="4109" y="7305"/>
                    <a:pt x="4200" y="7305"/>
                    <a:pt x="4314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343;p28">
              <a:extLst>
                <a:ext uri="{FF2B5EF4-FFF2-40B4-BE49-F238E27FC236}">
                  <a16:creationId xmlns:a16="http://schemas.microsoft.com/office/drawing/2014/main" id="{3E61DA91-2300-3A38-9214-59F063759F6A}"/>
                </a:ext>
              </a:extLst>
            </p:cNvPr>
            <p:cNvSpPr/>
            <p:nvPr/>
          </p:nvSpPr>
          <p:spPr>
            <a:xfrm>
              <a:off x="6928517" y="4471503"/>
              <a:ext cx="125861" cy="125819"/>
            </a:xfrm>
            <a:custGeom>
              <a:avLst/>
              <a:gdLst/>
              <a:ahLst/>
              <a:cxnLst/>
              <a:rect l="l" t="t" r="r" b="b"/>
              <a:pathLst>
                <a:path w="3037" h="3036" extrusionOk="0">
                  <a:moveTo>
                    <a:pt x="1530" y="0"/>
                  </a:moveTo>
                  <a:cubicBezTo>
                    <a:pt x="686" y="0"/>
                    <a:pt x="1" y="685"/>
                    <a:pt x="1" y="1529"/>
                  </a:cubicBezTo>
                  <a:cubicBezTo>
                    <a:pt x="1" y="2351"/>
                    <a:pt x="686" y="3036"/>
                    <a:pt x="1530" y="3036"/>
                  </a:cubicBezTo>
                  <a:cubicBezTo>
                    <a:pt x="2352" y="3036"/>
                    <a:pt x="3037" y="2351"/>
                    <a:pt x="3037" y="1529"/>
                  </a:cubicBezTo>
                  <a:cubicBezTo>
                    <a:pt x="3037" y="685"/>
                    <a:pt x="2352" y="0"/>
                    <a:pt x="1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344;p28">
              <a:extLst>
                <a:ext uri="{FF2B5EF4-FFF2-40B4-BE49-F238E27FC236}">
                  <a16:creationId xmlns:a16="http://schemas.microsoft.com/office/drawing/2014/main" id="{F55A0C14-349C-0CA7-FC15-0E1D09B5A8F3}"/>
                </a:ext>
              </a:extLst>
            </p:cNvPr>
            <p:cNvSpPr/>
            <p:nvPr/>
          </p:nvSpPr>
          <p:spPr>
            <a:xfrm>
              <a:off x="6930424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69" y="206"/>
                    <a:pt x="2740" y="777"/>
                    <a:pt x="2740" y="1484"/>
                  </a:cubicBezTo>
                  <a:cubicBezTo>
                    <a:pt x="2740" y="2169"/>
                    <a:pt x="2169" y="2740"/>
                    <a:pt x="1484" y="2740"/>
                  </a:cubicBezTo>
                  <a:cubicBezTo>
                    <a:pt x="777" y="2740"/>
                    <a:pt x="229" y="2169"/>
                    <a:pt x="229" y="1484"/>
                  </a:cubicBezTo>
                  <a:cubicBezTo>
                    <a:pt x="229" y="777"/>
                    <a:pt x="777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283"/>
                    <a:pt x="662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345;p28">
              <a:extLst>
                <a:ext uri="{FF2B5EF4-FFF2-40B4-BE49-F238E27FC236}">
                  <a16:creationId xmlns:a16="http://schemas.microsoft.com/office/drawing/2014/main" id="{CD608B91-CA49-3056-925A-3E132214073F}"/>
                </a:ext>
              </a:extLst>
            </p:cNvPr>
            <p:cNvSpPr/>
            <p:nvPr/>
          </p:nvSpPr>
          <p:spPr>
            <a:xfrm>
              <a:off x="6848119" y="4391063"/>
              <a:ext cx="287611" cy="286699"/>
            </a:xfrm>
            <a:custGeom>
              <a:avLst/>
              <a:gdLst/>
              <a:ahLst/>
              <a:cxnLst/>
              <a:rect l="l" t="t" r="r" b="b"/>
              <a:pathLst>
                <a:path w="6940" h="6918" extrusionOk="0">
                  <a:moveTo>
                    <a:pt x="3470" y="229"/>
                  </a:moveTo>
                  <a:cubicBezTo>
                    <a:pt x="5251" y="229"/>
                    <a:pt x="6711" y="1667"/>
                    <a:pt x="6711" y="3470"/>
                  </a:cubicBezTo>
                  <a:cubicBezTo>
                    <a:pt x="6711" y="5251"/>
                    <a:pt x="5251" y="6712"/>
                    <a:pt x="3470" y="6712"/>
                  </a:cubicBezTo>
                  <a:cubicBezTo>
                    <a:pt x="1690" y="6712"/>
                    <a:pt x="229" y="5251"/>
                    <a:pt x="229" y="3470"/>
                  </a:cubicBezTo>
                  <a:cubicBezTo>
                    <a:pt x="229" y="1667"/>
                    <a:pt x="1690" y="229"/>
                    <a:pt x="3470" y="229"/>
                  </a:cubicBezTo>
                  <a:close/>
                  <a:moveTo>
                    <a:pt x="3470" y="1"/>
                  </a:moveTo>
                  <a:cubicBezTo>
                    <a:pt x="1553" y="1"/>
                    <a:pt x="1" y="1553"/>
                    <a:pt x="1" y="3470"/>
                  </a:cubicBezTo>
                  <a:cubicBezTo>
                    <a:pt x="1" y="5365"/>
                    <a:pt x="1553" y="6917"/>
                    <a:pt x="3470" y="6917"/>
                  </a:cubicBezTo>
                  <a:cubicBezTo>
                    <a:pt x="5365" y="6917"/>
                    <a:pt x="6940" y="5365"/>
                    <a:pt x="6940" y="3470"/>
                  </a:cubicBezTo>
                  <a:cubicBezTo>
                    <a:pt x="6940" y="1553"/>
                    <a:pt x="5365" y="1"/>
                    <a:pt x="3470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346;p28">
              <a:extLst>
                <a:ext uri="{FF2B5EF4-FFF2-40B4-BE49-F238E27FC236}">
                  <a16:creationId xmlns:a16="http://schemas.microsoft.com/office/drawing/2014/main" id="{928F3D2A-E83D-8D0F-79CB-D92C7A39FFC9}"/>
                </a:ext>
              </a:extLst>
            </p:cNvPr>
            <p:cNvSpPr/>
            <p:nvPr/>
          </p:nvSpPr>
          <p:spPr>
            <a:xfrm>
              <a:off x="6973938" y="4516883"/>
              <a:ext cx="35019" cy="3506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34" y="1"/>
                  </a:moveTo>
                  <a:cubicBezTo>
                    <a:pt x="206" y="1"/>
                    <a:pt x="0" y="206"/>
                    <a:pt x="0" y="434"/>
                  </a:cubicBezTo>
                  <a:cubicBezTo>
                    <a:pt x="0" y="663"/>
                    <a:pt x="206" y="845"/>
                    <a:pt x="434" y="845"/>
                  </a:cubicBezTo>
                  <a:cubicBezTo>
                    <a:pt x="662" y="845"/>
                    <a:pt x="845" y="663"/>
                    <a:pt x="845" y="434"/>
                  </a:cubicBezTo>
                  <a:cubicBezTo>
                    <a:pt x="845" y="206"/>
                    <a:pt x="662" y="1"/>
                    <a:pt x="434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347;p28">
              <a:extLst>
                <a:ext uri="{FF2B5EF4-FFF2-40B4-BE49-F238E27FC236}">
                  <a16:creationId xmlns:a16="http://schemas.microsoft.com/office/drawing/2014/main" id="{35FA7FDE-2EB1-EA77-CEAB-5B434D241E8E}"/>
                </a:ext>
              </a:extLst>
            </p:cNvPr>
            <p:cNvSpPr/>
            <p:nvPr/>
          </p:nvSpPr>
          <p:spPr>
            <a:xfrm>
              <a:off x="6983387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8"/>
                    <a:pt x="92" y="389"/>
                    <a:pt x="206" y="389"/>
                  </a:cubicBezTo>
                  <a:cubicBezTo>
                    <a:pt x="297" y="389"/>
                    <a:pt x="389" y="298"/>
                    <a:pt x="389" y="206"/>
                  </a:cubicBezTo>
                  <a:cubicBezTo>
                    <a:pt x="389" y="92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348;p28">
              <a:extLst>
                <a:ext uri="{FF2B5EF4-FFF2-40B4-BE49-F238E27FC236}">
                  <a16:creationId xmlns:a16="http://schemas.microsoft.com/office/drawing/2014/main" id="{37239385-7BD0-6CBD-666E-2792370A32E6}"/>
                </a:ext>
              </a:extLst>
            </p:cNvPr>
            <p:cNvSpPr/>
            <p:nvPr/>
          </p:nvSpPr>
          <p:spPr>
            <a:xfrm>
              <a:off x="6983387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349;p28">
              <a:extLst>
                <a:ext uri="{FF2B5EF4-FFF2-40B4-BE49-F238E27FC236}">
                  <a16:creationId xmlns:a16="http://schemas.microsoft.com/office/drawing/2014/main" id="{5C230445-D463-DCB9-BA83-4AC49CD015FA}"/>
                </a:ext>
              </a:extLst>
            </p:cNvPr>
            <p:cNvSpPr/>
            <p:nvPr/>
          </p:nvSpPr>
          <p:spPr>
            <a:xfrm>
              <a:off x="7021224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350;p28">
              <a:extLst>
                <a:ext uri="{FF2B5EF4-FFF2-40B4-BE49-F238E27FC236}">
                  <a16:creationId xmlns:a16="http://schemas.microsoft.com/office/drawing/2014/main" id="{250F2755-E1F5-6581-63D3-F2B056AE2BB9}"/>
                </a:ext>
              </a:extLst>
            </p:cNvPr>
            <p:cNvSpPr/>
            <p:nvPr/>
          </p:nvSpPr>
          <p:spPr>
            <a:xfrm>
              <a:off x="6945550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351;p28">
              <a:extLst>
                <a:ext uri="{FF2B5EF4-FFF2-40B4-BE49-F238E27FC236}">
                  <a16:creationId xmlns:a16="http://schemas.microsoft.com/office/drawing/2014/main" id="{1B9A2EBD-4FAA-026C-4EF1-A70DDE450F39}"/>
                </a:ext>
              </a:extLst>
            </p:cNvPr>
            <p:cNvSpPr/>
            <p:nvPr/>
          </p:nvSpPr>
          <p:spPr>
            <a:xfrm>
              <a:off x="7009869" y="4499643"/>
              <a:ext cx="17074" cy="1632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206" y="0"/>
                  </a:moveTo>
                  <a:cubicBezTo>
                    <a:pt x="155" y="0"/>
                    <a:pt x="104" y="17"/>
                    <a:pt x="69" y="52"/>
                  </a:cubicBezTo>
                  <a:cubicBezTo>
                    <a:pt x="1" y="143"/>
                    <a:pt x="1" y="257"/>
                    <a:pt x="69" y="325"/>
                  </a:cubicBezTo>
                  <a:cubicBezTo>
                    <a:pt x="104" y="371"/>
                    <a:pt x="155" y="394"/>
                    <a:pt x="206" y="394"/>
                  </a:cubicBezTo>
                  <a:cubicBezTo>
                    <a:pt x="258" y="394"/>
                    <a:pt x="309" y="371"/>
                    <a:pt x="343" y="325"/>
                  </a:cubicBezTo>
                  <a:cubicBezTo>
                    <a:pt x="412" y="257"/>
                    <a:pt x="412" y="143"/>
                    <a:pt x="343" y="52"/>
                  </a:cubicBez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352;p28">
              <a:extLst>
                <a:ext uri="{FF2B5EF4-FFF2-40B4-BE49-F238E27FC236}">
                  <a16:creationId xmlns:a16="http://schemas.microsoft.com/office/drawing/2014/main" id="{696CF6F5-1C8E-5934-E79D-CEF2BB80831A}"/>
                </a:ext>
              </a:extLst>
            </p:cNvPr>
            <p:cNvSpPr/>
            <p:nvPr/>
          </p:nvSpPr>
          <p:spPr>
            <a:xfrm>
              <a:off x="6955952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18" y="0"/>
                  </a:moveTo>
                  <a:cubicBezTo>
                    <a:pt x="166" y="0"/>
                    <a:pt x="115" y="17"/>
                    <a:pt x="69" y="52"/>
                  </a:cubicBezTo>
                  <a:cubicBezTo>
                    <a:pt x="1" y="120"/>
                    <a:pt x="1" y="257"/>
                    <a:pt x="69" y="325"/>
                  </a:cubicBezTo>
                  <a:cubicBezTo>
                    <a:pt x="115" y="360"/>
                    <a:pt x="166" y="377"/>
                    <a:pt x="218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4" y="257"/>
                    <a:pt x="434" y="120"/>
                    <a:pt x="366" y="52"/>
                  </a:cubicBezTo>
                  <a:cubicBezTo>
                    <a:pt x="320" y="17"/>
                    <a:pt x="269" y="0"/>
                    <a:pt x="218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353;p28">
              <a:extLst>
                <a:ext uri="{FF2B5EF4-FFF2-40B4-BE49-F238E27FC236}">
                  <a16:creationId xmlns:a16="http://schemas.microsoft.com/office/drawing/2014/main" id="{DF719623-6877-D0E2-ADB9-D686940F2B20}"/>
                </a:ext>
              </a:extLst>
            </p:cNvPr>
            <p:cNvSpPr/>
            <p:nvPr/>
          </p:nvSpPr>
          <p:spPr>
            <a:xfrm>
              <a:off x="7009869" y="4553559"/>
              <a:ext cx="17074" cy="15624"/>
            </a:xfrm>
            <a:custGeom>
              <a:avLst/>
              <a:gdLst/>
              <a:ahLst/>
              <a:cxnLst/>
              <a:rect l="l" t="t" r="r" b="b"/>
              <a:pathLst>
                <a:path w="412" h="377" extrusionOk="0">
                  <a:moveTo>
                    <a:pt x="206" y="0"/>
                  </a:moveTo>
                  <a:cubicBezTo>
                    <a:pt x="155" y="0"/>
                    <a:pt x="104" y="17"/>
                    <a:pt x="69" y="52"/>
                  </a:cubicBezTo>
                  <a:cubicBezTo>
                    <a:pt x="1" y="120"/>
                    <a:pt x="1" y="257"/>
                    <a:pt x="69" y="325"/>
                  </a:cubicBezTo>
                  <a:cubicBezTo>
                    <a:pt x="104" y="360"/>
                    <a:pt x="155" y="377"/>
                    <a:pt x="206" y="377"/>
                  </a:cubicBezTo>
                  <a:cubicBezTo>
                    <a:pt x="258" y="377"/>
                    <a:pt x="309" y="360"/>
                    <a:pt x="343" y="325"/>
                  </a:cubicBezTo>
                  <a:cubicBezTo>
                    <a:pt x="412" y="257"/>
                    <a:pt x="412" y="120"/>
                    <a:pt x="343" y="52"/>
                  </a:cubicBez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354;p28">
              <a:extLst>
                <a:ext uri="{FF2B5EF4-FFF2-40B4-BE49-F238E27FC236}">
                  <a16:creationId xmlns:a16="http://schemas.microsoft.com/office/drawing/2014/main" id="{2C29907A-5391-F412-D51B-2CF9CC692E4D}"/>
                </a:ext>
              </a:extLst>
            </p:cNvPr>
            <p:cNvSpPr/>
            <p:nvPr/>
          </p:nvSpPr>
          <p:spPr>
            <a:xfrm>
              <a:off x="6955952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18" y="0"/>
                  </a:moveTo>
                  <a:cubicBezTo>
                    <a:pt x="166" y="0"/>
                    <a:pt x="115" y="17"/>
                    <a:pt x="69" y="52"/>
                  </a:cubicBezTo>
                  <a:cubicBezTo>
                    <a:pt x="1" y="143"/>
                    <a:pt x="1" y="257"/>
                    <a:pt x="69" y="325"/>
                  </a:cubicBezTo>
                  <a:cubicBezTo>
                    <a:pt x="115" y="371"/>
                    <a:pt x="166" y="394"/>
                    <a:pt x="218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4" y="257"/>
                    <a:pt x="434" y="143"/>
                    <a:pt x="366" y="52"/>
                  </a:cubicBezTo>
                  <a:cubicBezTo>
                    <a:pt x="320" y="17"/>
                    <a:pt x="269" y="0"/>
                    <a:pt x="218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355;p28">
              <a:extLst>
                <a:ext uri="{FF2B5EF4-FFF2-40B4-BE49-F238E27FC236}">
                  <a16:creationId xmlns:a16="http://schemas.microsoft.com/office/drawing/2014/main" id="{8023963D-6AED-BA13-76C1-74C61FC0AE0C}"/>
                </a:ext>
              </a:extLst>
            </p:cNvPr>
            <p:cNvSpPr/>
            <p:nvPr/>
          </p:nvSpPr>
          <p:spPr>
            <a:xfrm>
              <a:off x="6823543" y="4368394"/>
              <a:ext cx="665981" cy="162745"/>
            </a:xfrm>
            <a:custGeom>
              <a:avLst/>
              <a:gdLst/>
              <a:ahLst/>
              <a:cxnLst/>
              <a:rect l="l" t="t" r="r" b="b"/>
              <a:pathLst>
                <a:path w="16070" h="3927" extrusionOk="0">
                  <a:moveTo>
                    <a:pt x="3949" y="0"/>
                  </a:moveTo>
                  <a:cubicBezTo>
                    <a:pt x="1781" y="0"/>
                    <a:pt x="0" y="1758"/>
                    <a:pt x="0" y="3926"/>
                  </a:cubicBezTo>
                  <a:lnTo>
                    <a:pt x="228" y="3926"/>
                  </a:lnTo>
                  <a:cubicBezTo>
                    <a:pt x="228" y="1872"/>
                    <a:pt x="1895" y="206"/>
                    <a:pt x="3949" y="206"/>
                  </a:cubicBezTo>
                  <a:lnTo>
                    <a:pt x="12120" y="206"/>
                  </a:lnTo>
                  <a:cubicBezTo>
                    <a:pt x="14175" y="206"/>
                    <a:pt x="15841" y="1872"/>
                    <a:pt x="15841" y="3926"/>
                  </a:cubicBezTo>
                  <a:lnTo>
                    <a:pt x="16069" y="3926"/>
                  </a:lnTo>
                  <a:cubicBezTo>
                    <a:pt x="16069" y="1758"/>
                    <a:pt x="14312" y="0"/>
                    <a:pt x="1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C55378-AB74-764D-AD57-8BB2EC5F6D01}"/>
              </a:ext>
            </a:extLst>
          </p:cNvPr>
          <p:cNvSpPr txBox="1"/>
          <p:nvPr/>
        </p:nvSpPr>
        <p:spPr>
          <a:xfrm>
            <a:off x="3013936" y="195026"/>
            <a:ext cx="3112711" cy="5183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3600" b="1" u="sng" cap="all" spc="20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Events</a:t>
            </a:r>
            <a:r>
              <a:rPr lang="en-US" sz="3600" b="1">
                <a:latin typeface="Calibri"/>
                <a:ea typeface="Calibri"/>
                <a:cs typeface="Calibri"/>
              </a:rPr>
              <a:t> </a:t>
            </a:r>
            <a:endParaRPr lang="en-US" sz="3600" b="1">
              <a:latin typeface="Calibri"/>
              <a:ea typeface="Calibri"/>
              <a:cs typeface="Arial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5E6B7BD-BBA0-3F80-C3B6-987F3A7C9C50}"/>
              </a:ext>
            </a:extLst>
          </p:cNvPr>
          <p:cNvSpPr txBox="1"/>
          <p:nvPr/>
        </p:nvSpPr>
        <p:spPr>
          <a:xfrm>
            <a:off x="6156981" y="1062858"/>
            <a:ext cx="2384097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10000"/>
                  </a:schemeClr>
                </a:solidFill>
                <a:latin typeface="Calibri"/>
                <a:ea typeface="Calibri"/>
                <a:cs typeface="Calibri"/>
              </a:rPr>
              <a:t>Driver experience levels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63FEB6EB-2C33-C11D-8DD6-339C6F714BBF}"/>
              </a:ext>
            </a:extLst>
          </p:cNvPr>
          <p:cNvSpPr txBox="1"/>
          <p:nvPr/>
        </p:nvSpPr>
        <p:spPr>
          <a:xfrm>
            <a:off x="6123413" y="717336"/>
            <a:ext cx="185444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u="sng">
                <a:solidFill>
                  <a:schemeClr val="accent1"/>
                </a:solidFill>
                <a:latin typeface="Calibri"/>
                <a:cs typeface="Calibri"/>
              </a:rPr>
              <a:t>ASSUMPTIONS</a:t>
            </a:r>
            <a:endParaRPr lang="en-US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EFCFD91A-9BD5-F425-B923-48F360DFAB1A}"/>
              </a:ext>
            </a:extLst>
          </p:cNvPr>
          <p:cNvSpPr txBox="1"/>
          <p:nvPr/>
        </p:nvSpPr>
        <p:spPr>
          <a:xfrm>
            <a:off x="634114" y="713482"/>
            <a:ext cx="185410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B2062-EF23-9DD9-8A3C-56A18D54C783}"/>
              </a:ext>
            </a:extLst>
          </p:cNvPr>
          <p:cNvSpPr txBox="1"/>
          <p:nvPr/>
        </p:nvSpPr>
        <p:spPr>
          <a:xfrm>
            <a:off x="4118148" y="4965742"/>
            <a:ext cx="91016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>
                <a:solidFill>
                  <a:schemeClr val="tx2"/>
                </a:solidFill>
              </a:rPr>
              <a:t>Group 7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1E33C-E161-3971-8E5F-B604EFAE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" y="1643484"/>
            <a:ext cx="4833681" cy="3227552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CF32762F-BC16-3966-6DB4-0659AC12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653" y="1823701"/>
            <a:ext cx="1203569" cy="1299097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6FD4DA08-DBC3-A1CD-2064-36CE2B3A8B73}"/>
              </a:ext>
            </a:extLst>
          </p:cNvPr>
          <p:cNvSpPr txBox="1"/>
          <p:nvPr/>
        </p:nvSpPr>
        <p:spPr>
          <a:xfrm>
            <a:off x="242107" y="1062324"/>
            <a:ext cx="309723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7845" lvl="1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10000"/>
                  </a:schemeClr>
                </a:solidFill>
                <a:latin typeface="Calibri"/>
                <a:cs typeface="Calibri"/>
              </a:rPr>
              <a:t>Events contributing to high risk factor are lane departure and unsafe following distance.</a:t>
            </a:r>
          </a:p>
        </p:txBody>
      </p:sp>
      <p:pic>
        <p:nvPicPr>
          <p:cNvPr id="18" name="Picture 17" descr="A graph of a driver&#10;&#10;Description automatically generated">
            <a:extLst>
              <a:ext uri="{FF2B5EF4-FFF2-40B4-BE49-F238E27FC236}">
                <a16:creationId xmlns:a16="http://schemas.microsoft.com/office/drawing/2014/main" id="{69EDBAD1-8824-4267-1E94-FC589BFA4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381" y="1650990"/>
            <a:ext cx="4333618" cy="321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91D05-BAF2-5CA4-C9A0-9F92233593A1}"/>
              </a:ext>
            </a:extLst>
          </p:cNvPr>
          <p:cNvSpPr txBox="1"/>
          <p:nvPr/>
        </p:nvSpPr>
        <p:spPr>
          <a:xfrm>
            <a:off x="1042457" y="1698625"/>
            <a:ext cx="197378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Calibri"/>
              </a:rPr>
              <a:t>Highest no of accidents by drivers</a:t>
            </a:r>
          </a:p>
        </p:txBody>
      </p:sp>
    </p:spTree>
    <p:extLst>
      <p:ext uri="{BB962C8B-B14F-4D97-AF65-F5344CB8AC3E}">
        <p14:creationId xmlns:p14="http://schemas.microsoft.com/office/powerpoint/2010/main" val="143869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95BA0D-8B2A-99A6-0290-ADF7856B1ECE}"/>
              </a:ext>
            </a:extLst>
          </p:cNvPr>
          <p:cNvSpPr txBox="1"/>
          <p:nvPr/>
        </p:nvSpPr>
        <p:spPr>
          <a:xfrm>
            <a:off x="3347409" y="134113"/>
            <a:ext cx="2267523" cy="394130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cap="all" spc="20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562E9-E29C-33AD-1671-2017A91E9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87" y="1633143"/>
            <a:ext cx="4656957" cy="3311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CFA87-854D-63C5-CEE7-4E3F78618C98}"/>
              </a:ext>
            </a:extLst>
          </p:cNvPr>
          <p:cNvSpPr txBox="1"/>
          <p:nvPr/>
        </p:nvSpPr>
        <p:spPr>
          <a:xfrm>
            <a:off x="372515" y="778566"/>
            <a:ext cx="372665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Calibri"/>
                <a:cs typeface="Calibri"/>
              </a:rPr>
              <a:t>A97</a:t>
            </a:r>
            <a:r>
              <a:rPr lang="en-US" sz="1200">
                <a:latin typeface="Calibri"/>
                <a:cs typeface="Calibri"/>
              </a:rPr>
              <a:t> has the highest risk factor followed by </a:t>
            </a:r>
            <a:r>
              <a:rPr lang="en-US" sz="1200" b="1">
                <a:latin typeface="Calibri"/>
                <a:cs typeface="Calibri"/>
              </a:rPr>
              <a:t>A73</a:t>
            </a:r>
            <a:r>
              <a:rPr lang="en-US" sz="1200">
                <a:latin typeface="Calibri"/>
                <a:cs typeface="Calibri"/>
              </a:rPr>
              <a:t> and </a:t>
            </a:r>
            <a:r>
              <a:rPr lang="en-US" sz="1200" b="1">
                <a:latin typeface="Calibri"/>
                <a:cs typeface="Calibri"/>
              </a:rPr>
              <a:t>A35</a:t>
            </a:r>
            <a:endParaRPr lang="en-US" sz="1200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Calibri"/>
                <a:cs typeface="Calibri"/>
              </a:rPr>
              <a:t>A2</a:t>
            </a:r>
            <a:r>
              <a:rPr lang="en-US" sz="1200">
                <a:latin typeface="Calibri"/>
                <a:cs typeface="Calibri"/>
              </a:rPr>
              <a:t> has the least risk factor followed by </a:t>
            </a:r>
            <a:r>
              <a:rPr lang="en-US" sz="1200" b="1">
                <a:latin typeface="Calibri"/>
                <a:cs typeface="Calibri"/>
              </a:rPr>
              <a:t>A65,  A22 </a:t>
            </a:r>
            <a:r>
              <a:rPr lang="en-US" sz="1200">
                <a:latin typeface="Calibri"/>
                <a:cs typeface="Calibri"/>
              </a:rPr>
              <a:t>and</a:t>
            </a:r>
            <a:r>
              <a:rPr lang="en-US" sz="1200" b="1">
                <a:latin typeface="Calibri"/>
                <a:cs typeface="Calibri"/>
              </a:rPr>
              <a:t> A39</a:t>
            </a:r>
            <a:endParaRPr lang="en-US" sz="1200">
              <a:latin typeface="Calibri"/>
              <a:cs typeface="Calibri"/>
            </a:endParaRPr>
          </a:p>
          <a:p>
            <a:pPr algn="l"/>
            <a:endParaRPr lang="en-US" sz="1200"/>
          </a:p>
        </p:txBody>
      </p:sp>
      <p:pic>
        <p:nvPicPr>
          <p:cNvPr id="6" name="1714595049196012">
            <a:hlinkClick r:id="" action="ppaction://media"/>
            <a:extLst>
              <a:ext uri="{FF2B5EF4-FFF2-40B4-BE49-F238E27FC236}">
                <a16:creationId xmlns:a16="http://schemas.microsoft.com/office/drawing/2014/main" id="{A663395F-6ED1-B14E-8F88-06423E77C6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6" y="1657351"/>
            <a:ext cx="4473809" cy="3311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34D432-C1EB-1044-2F7E-97FF043C6D19}"/>
              </a:ext>
            </a:extLst>
          </p:cNvPr>
          <p:cNvSpPr txBox="1"/>
          <p:nvPr/>
        </p:nvSpPr>
        <p:spPr>
          <a:xfrm>
            <a:off x="6010809" y="844453"/>
            <a:ext cx="37266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Calibri"/>
                <a:cs typeface="Calibri"/>
              </a:rPr>
              <a:t>Average 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Calibri"/>
                <a:cs typeface="Calibri"/>
              </a:rPr>
              <a:t>Speedier driver have highest risk factor</a:t>
            </a:r>
          </a:p>
          <a:p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59D69-1B65-7963-960C-809536720E74}"/>
              </a:ext>
            </a:extLst>
          </p:cNvPr>
          <p:cNvSpPr txBox="1"/>
          <p:nvPr/>
        </p:nvSpPr>
        <p:spPr>
          <a:xfrm>
            <a:off x="4118148" y="4944575"/>
            <a:ext cx="91016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>
                <a:solidFill>
                  <a:schemeClr val="tx2"/>
                </a:solidFill>
              </a:rPr>
              <a:t>Group 7</a:t>
            </a:r>
            <a:endParaRPr lang="en-US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804357D-DF4F-5637-6513-AF2190AC1C3F}"/>
              </a:ext>
            </a:extLst>
          </p:cNvPr>
          <p:cNvSpPr txBox="1"/>
          <p:nvPr/>
        </p:nvSpPr>
        <p:spPr>
          <a:xfrm>
            <a:off x="529339" y="476343"/>
            <a:ext cx="17588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OBSERVATIONS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405A7D5-7FCE-63A8-BE32-7C8F58FA93CB}"/>
              </a:ext>
            </a:extLst>
          </p:cNvPr>
          <p:cNvSpPr txBox="1"/>
          <p:nvPr/>
        </p:nvSpPr>
        <p:spPr>
          <a:xfrm>
            <a:off x="6037688" y="528356"/>
            <a:ext cx="155281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u="sng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ASSUMTIONS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9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united states&#10;&#10;Description automatically generated">
            <a:extLst>
              <a:ext uri="{FF2B5EF4-FFF2-40B4-BE49-F238E27FC236}">
                <a16:creationId xmlns:a16="http://schemas.microsoft.com/office/drawing/2014/main" id="{D9E675DD-2ACF-F53E-B1A0-DC426202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108" y="1298798"/>
            <a:ext cx="4241682" cy="3657226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8583653-8C61-7AE3-100E-C009DE029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1" r="52278"/>
          <a:stretch/>
        </p:blipFill>
        <p:spPr>
          <a:xfrm>
            <a:off x="5816" y="1291758"/>
            <a:ext cx="4312795" cy="363621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16DA826-A3E3-34C1-7036-44097EF65ED6}"/>
              </a:ext>
            </a:extLst>
          </p:cNvPr>
          <p:cNvSpPr txBox="1"/>
          <p:nvPr/>
        </p:nvSpPr>
        <p:spPr>
          <a:xfrm>
            <a:off x="3190700" y="26758"/>
            <a:ext cx="2998098" cy="5025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cap="all" spc="200">
                <a:solidFill>
                  <a:schemeClr val="tx1">
                    <a:lumMod val="10000"/>
                  </a:schemeClr>
                </a:solidFill>
                <a:latin typeface="Calibri"/>
                <a:ea typeface="Calibri"/>
                <a:cs typeface="Calibri"/>
              </a:rPr>
              <a:t>Location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F935270-8494-0CEE-012E-A57F4DD2E016}"/>
              </a:ext>
            </a:extLst>
          </p:cNvPr>
          <p:cNvSpPr txBox="1"/>
          <p:nvPr/>
        </p:nvSpPr>
        <p:spPr>
          <a:xfrm>
            <a:off x="108657" y="526906"/>
            <a:ext cx="490018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Cities in </a:t>
            </a:r>
            <a:r>
              <a:rPr lang="en-US" sz="1200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North California</a:t>
            </a: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possess high risk factor than </a:t>
            </a:r>
            <a:r>
              <a:rPr lang="en-US" sz="1200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South California</a:t>
            </a: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Risk factor depends on geographic location.</a:t>
            </a:r>
          </a:p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Santa Rosa – 1332.0</a:t>
            </a:r>
          </a:p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Goleta – 165.81.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E9B39C8-73BE-07EA-0576-57EFFC4159EE}"/>
              </a:ext>
            </a:extLst>
          </p:cNvPr>
          <p:cNvSpPr txBox="1"/>
          <p:nvPr/>
        </p:nvSpPr>
        <p:spPr>
          <a:xfrm>
            <a:off x="5910807" y="187476"/>
            <a:ext cx="228501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u="sng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ASSUMPTIONS</a:t>
            </a:r>
            <a:endParaRPr lang="en-US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425A49F-9B3B-F151-5E34-90957E4F70FC}"/>
              </a:ext>
            </a:extLst>
          </p:cNvPr>
          <p:cNvSpPr txBox="1"/>
          <p:nvPr/>
        </p:nvSpPr>
        <p:spPr>
          <a:xfrm>
            <a:off x="307421" y="210669"/>
            <a:ext cx="19764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OBSERVATIONS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634745E9-D7E9-6EEE-CFA4-DEBFE6D8881E}"/>
              </a:ext>
            </a:extLst>
          </p:cNvPr>
          <p:cNvSpPr txBox="1"/>
          <p:nvPr/>
        </p:nvSpPr>
        <p:spPr>
          <a:xfrm>
            <a:off x="-216537" y="1030547"/>
            <a:ext cx="4906522" cy="1103728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spc="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Average risk per location</a:t>
            </a:r>
            <a:endParaRPr lang="en-US" sz="1600" cap="all" spc="200">
              <a:solidFill>
                <a:schemeClr val="tx2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8F110-A03C-B856-497D-1962C703BAB6}"/>
              </a:ext>
            </a:extLst>
          </p:cNvPr>
          <p:cNvSpPr txBox="1"/>
          <p:nvPr/>
        </p:nvSpPr>
        <p:spPr>
          <a:xfrm>
            <a:off x="4234667" y="4922895"/>
            <a:ext cx="91016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tx2"/>
                </a:solidFill>
              </a:rPr>
              <a:t>Group 7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53C01024-A44C-0816-BE69-37A5398D23C9}"/>
              </a:ext>
            </a:extLst>
          </p:cNvPr>
          <p:cNvSpPr txBox="1"/>
          <p:nvPr/>
        </p:nvSpPr>
        <p:spPr>
          <a:xfrm>
            <a:off x="5560702" y="1402360"/>
            <a:ext cx="3667226" cy="735019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cap="all" spc="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Event distribution/Location</a:t>
            </a:r>
            <a:endParaRPr lang="en-US" sz="1600" b="1" cap="all" spc="200">
              <a:solidFill>
                <a:schemeClr val="tx2"/>
              </a:solidFill>
              <a:latin typeface="+mj-lt"/>
              <a:ea typeface="+mj-ea"/>
              <a:cs typeface="Arial"/>
            </a:endParaRPr>
          </a:p>
        </p:txBody>
      </p:sp>
      <p:pic>
        <p:nvPicPr>
          <p:cNvPr id="3" name="Picture 2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29B6F007-A642-CA77-8D6B-79265281D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7" y="3590897"/>
            <a:ext cx="1243254" cy="133199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624DBC8-D75E-0DF8-0CFB-60A656BFB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775" y="2319563"/>
            <a:ext cx="982499" cy="156766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56578F6C-C993-5851-2A70-C7BE5697CDA3}"/>
              </a:ext>
            </a:extLst>
          </p:cNvPr>
          <p:cNvSpPr txBox="1"/>
          <p:nvPr/>
        </p:nvSpPr>
        <p:spPr>
          <a:xfrm>
            <a:off x="5740438" y="600492"/>
            <a:ext cx="491076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chemeClr val="tx1">
                    <a:lumMod val="10000"/>
                  </a:schemeClr>
                </a:solidFill>
                <a:latin typeface="Calibri"/>
                <a:ea typeface="Calibri"/>
                <a:cs typeface="Calibri"/>
              </a:rPr>
              <a:t>Road/infrastructure quality varies by location </a:t>
            </a:r>
            <a:endParaRPr lang="en-US" sz="1200">
              <a:solidFill>
                <a:schemeClr val="tx1">
                  <a:lumMod val="10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C55378-AB74-764D-AD57-8BB2EC5F6D01}"/>
              </a:ext>
            </a:extLst>
          </p:cNvPr>
          <p:cNvSpPr txBox="1"/>
          <p:nvPr/>
        </p:nvSpPr>
        <p:spPr>
          <a:xfrm>
            <a:off x="3093899" y="-25"/>
            <a:ext cx="3874757" cy="5024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Trucks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6159F-D812-0298-6F15-9A44FB90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" y="1428006"/>
            <a:ext cx="3558159" cy="3559958"/>
          </a:xfrm>
          <a:prstGeom prst="rect">
            <a:avLst/>
          </a:prstGeom>
        </p:spPr>
      </p:pic>
      <p:pic>
        <p:nvPicPr>
          <p:cNvPr id="6" name="Picture 5" descr="A screenshot of a screen&#10;&#10;Description automatically generated">
            <a:extLst>
              <a:ext uri="{FF2B5EF4-FFF2-40B4-BE49-F238E27FC236}">
                <a16:creationId xmlns:a16="http://schemas.microsoft.com/office/drawing/2014/main" id="{4279576E-2FF1-F72A-40D6-11FB69722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162" y="1426211"/>
            <a:ext cx="5578838" cy="3563548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03FDD9C-E22C-9548-5385-F4B1A08B23FC}"/>
              </a:ext>
            </a:extLst>
          </p:cNvPr>
          <p:cNvSpPr txBox="1"/>
          <p:nvPr/>
        </p:nvSpPr>
        <p:spPr>
          <a:xfrm>
            <a:off x="78375" y="476166"/>
            <a:ext cx="4418382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Oshkosh</a:t>
            </a:r>
            <a:r>
              <a:rPr lang="en-US" sz="1200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has the highest risk factor followed by </a:t>
            </a: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Crane</a:t>
            </a:r>
            <a:r>
              <a:rPr lang="en-US" sz="1200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Hino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Navistar</a:t>
            </a:r>
            <a:r>
              <a:rPr lang="en-US" sz="1200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has the least risk factor followed by </a:t>
            </a: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Western Star </a:t>
            </a:r>
            <a:r>
              <a:rPr lang="en-US" sz="1200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and </a:t>
            </a: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Kenworth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Ford,</a:t>
            </a:r>
            <a:r>
              <a:rPr lang="en-US" sz="1200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Caterpillar</a:t>
            </a:r>
            <a:r>
              <a:rPr lang="en-US" sz="1200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sz="1200" b="1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Peterbilt</a:t>
            </a:r>
            <a:r>
              <a:rPr lang="en-US" sz="1200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add up to most count of our trucks</a:t>
            </a:r>
            <a:endParaRPr lang="en-US" sz="1200" b="1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5E6B7BD-BBA0-3F80-C3B6-987F3A7C9C50}"/>
              </a:ext>
            </a:extLst>
          </p:cNvPr>
          <p:cNvSpPr txBox="1"/>
          <p:nvPr/>
        </p:nvSpPr>
        <p:spPr>
          <a:xfrm>
            <a:off x="6332351" y="570592"/>
            <a:ext cx="2384097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Design Flaws </a:t>
            </a:r>
          </a:p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Maintenance issue</a:t>
            </a:r>
          </a:p>
          <a:p>
            <a:pPr marL="285750" indent="-285750">
              <a:buFont typeface="Arial"/>
              <a:buChar char="•"/>
            </a:pPr>
            <a:r>
              <a:rPr lang="en-IN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Outdated Safety Features</a:t>
            </a:r>
          </a:p>
          <a:p>
            <a:pPr marL="285750" indent="-285750">
              <a:buFont typeface="Arial"/>
              <a:buChar char="•"/>
            </a:pPr>
            <a:r>
              <a:rPr lang="en-IN" sz="120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Complexity of Systems</a:t>
            </a:r>
            <a:endParaRPr lang="en-US" sz="120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63FEB6EB-2C33-C11D-8DD6-339C6F714BBF}"/>
              </a:ext>
            </a:extLst>
          </p:cNvPr>
          <p:cNvSpPr txBox="1"/>
          <p:nvPr/>
        </p:nvSpPr>
        <p:spPr>
          <a:xfrm>
            <a:off x="6447400" y="285843"/>
            <a:ext cx="166923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u="sng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ASSUMPTIONS</a:t>
            </a:r>
            <a:endParaRPr lang="en-US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EFCFD91A-9BD5-F425-B923-48F360DFAB1A}"/>
              </a:ext>
            </a:extLst>
          </p:cNvPr>
          <p:cNvSpPr txBox="1"/>
          <p:nvPr/>
        </p:nvSpPr>
        <p:spPr>
          <a:xfrm>
            <a:off x="970403" y="114123"/>
            <a:ext cx="16313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B2062-EF23-9DD9-8A3C-56A18D54C783}"/>
              </a:ext>
            </a:extLst>
          </p:cNvPr>
          <p:cNvSpPr txBox="1"/>
          <p:nvPr/>
        </p:nvSpPr>
        <p:spPr>
          <a:xfrm>
            <a:off x="4118148" y="4965742"/>
            <a:ext cx="91016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tx2"/>
                </a:solidFill>
              </a:rPr>
              <a:t>Group 7</a:t>
            </a:r>
            <a:endParaRPr lang="en-US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95BA0D-8B2A-99A6-0290-ADF7856B1ECE}"/>
              </a:ext>
            </a:extLst>
          </p:cNvPr>
          <p:cNvSpPr txBox="1"/>
          <p:nvPr/>
        </p:nvSpPr>
        <p:spPr>
          <a:xfrm>
            <a:off x="2901586" y="69429"/>
            <a:ext cx="3340827" cy="35928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cap="all" spc="200">
                <a:solidFill>
                  <a:schemeClr val="tx1">
                    <a:lumMod val="10000"/>
                  </a:schemeClr>
                </a:solidFill>
                <a:latin typeface="Calibri"/>
                <a:ea typeface="Calibri"/>
                <a:cs typeface="Calibri"/>
              </a:rPr>
              <a:t>Conclusion</a:t>
            </a:r>
            <a:endParaRPr lang="en-US" sz="3600" b="1" u="sng" cap="all" spc="200">
              <a:solidFill>
                <a:schemeClr val="tx1">
                  <a:lumMod val="10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CFA87-854D-63C5-CEE7-4E3F78618C98}"/>
              </a:ext>
            </a:extLst>
          </p:cNvPr>
          <p:cNvSpPr txBox="1"/>
          <p:nvPr/>
        </p:nvSpPr>
        <p:spPr>
          <a:xfrm>
            <a:off x="268318" y="435930"/>
            <a:ext cx="8612186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b="1" dirty="0">
                <a:latin typeface="Calibri"/>
                <a:cs typeface="Calibri"/>
              </a:rPr>
              <a:t>Risk factor</a:t>
            </a:r>
            <a:r>
              <a:rPr lang="en-US" sz="1800" dirty="0">
                <a:latin typeface="Calibri"/>
                <a:cs typeface="Calibri"/>
              </a:rPr>
              <a:t> depends on external factors like geographic location, and it's directly proportional to events occurring.</a:t>
            </a:r>
          </a:p>
          <a:p>
            <a:pPr marL="285750" indent="-285750">
              <a:buChar char="•"/>
            </a:pPr>
            <a:endParaRPr lang="en-US" sz="1800" dirty="0">
              <a:latin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 dirty="0">
                <a:latin typeface="Calibri"/>
                <a:cs typeface="Calibri"/>
              </a:rPr>
              <a:t>Driver </a:t>
            </a:r>
            <a:r>
              <a:rPr lang="en-US" sz="1800" b="1" dirty="0">
                <a:latin typeface="Calibri"/>
                <a:cs typeface="Calibri"/>
              </a:rPr>
              <a:t>A97</a:t>
            </a:r>
            <a:r>
              <a:rPr lang="en-US" sz="1800" dirty="0">
                <a:latin typeface="Calibri"/>
                <a:cs typeface="Calibri"/>
              </a:rPr>
              <a:t> exhibits the highest average risk factor, standing at </a:t>
            </a:r>
            <a:r>
              <a:rPr lang="en-US" sz="1800" b="1" dirty="0">
                <a:latin typeface="Calibri"/>
                <a:cs typeface="Calibri"/>
              </a:rPr>
              <a:t>31.69</a:t>
            </a:r>
            <a:r>
              <a:rPr lang="en-US" sz="1800" dirty="0">
                <a:latin typeface="Calibri"/>
                <a:cs typeface="Calibri"/>
              </a:rPr>
              <a:t>. Notably, this driver appears frequently in 7 out of the top 10 cities. Need more efficient drivers to reduce average risk factor.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Invest in </a:t>
            </a:r>
            <a:r>
              <a:rPr lang="en-US" sz="1800" b="1" dirty="0">
                <a:latin typeface="Calibri"/>
                <a:cs typeface="Calibri"/>
              </a:rPr>
              <a:t>driver training</a:t>
            </a:r>
            <a:r>
              <a:rPr lang="en-US" sz="1800" dirty="0">
                <a:latin typeface="Calibri"/>
                <a:cs typeface="Calibri"/>
              </a:rPr>
              <a:t> by identifying driving patterns of risky and safe drivers to impart safe driving practices.</a:t>
            </a:r>
          </a:p>
          <a:p>
            <a:pPr marL="285750" indent="-285750">
              <a:buChar char="•"/>
            </a:pPr>
            <a:endParaRPr lang="en-US" sz="1800" dirty="0">
              <a:latin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 b="1" dirty="0">
                <a:latin typeface="Calibri"/>
                <a:cs typeface="Calibri"/>
              </a:rPr>
              <a:t>Least risky drivers</a:t>
            </a:r>
            <a:r>
              <a:rPr lang="en-US" sz="1800" dirty="0">
                <a:latin typeface="Calibri"/>
                <a:cs typeface="Calibri"/>
              </a:rPr>
              <a:t> can be assigned to cities or routes prone to more accidents and providing training to most risky drivers.</a:t>
            </a:r>
          </a:p>
          <a:p>
            <a:pPr marL="285750" indent="-285750">
              <a:buChar char="•"/>
            </a:pPr>
            <a:endParaRPr lang="en-US" sz="1800" dirty="0">
              <a:latin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1800" dirty="0">
                <a:latin typeface="Calibri"/>
                <a:cs typeface="Calibri"/>
              </a:rPr>
              <a:t>While </a:t>
            </a:r>
            <a:r>
              <a:rPr lang="en-US" sz="1800" b="1" dirty="0">
                <a:latin typeface="Calibri"/>
                <a:cs typeface="Calibri"/>
              </a:rPr>
              <a:t>Ford</a:t>
            </a:r>
            <a:r>
              <a:rPr lang="en-US" sz="1800" dirty="0">
                <a:latin typeface="Calibri"/>
                <a:cs typeface="Calibri"/>
              </a:rPr>
              <a:t> is associated with most incidents, </a:t>
            </a:r>
            <a:r>
              <a:rPr lang="en-US" sz="1800" b="1" dirty="0">
                <a:latin typeface="Calibri"/>
                <a:cs typeface="Calibri"/>
              </a:rPr>
              <a:t>Oshkosh</a:t>
            </a:r>
            <a:r>
              <a:rPr lang="en-US" sz="1800" dirty="0">
                <a:latin typeface="Calibri"/>
                <a:cs typeface="Calibri"/>
              </a:rPr>
              <a:t> brand trucks emerge as the riskiest overall.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59D69-1B65-7963-960C-809536720E74}"/>
              </a:ext>
            </a:extLst>
          </p:cNvPr>
          <p:cNvSpPr txBox="1"/>
          <p:nvPr/>
        </p:nvSpPr>
        <p:spPr>
          <a:xfrm>
            <a:off x="4118148" y="4944575"/>
            <a:ext cx="91016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>
                <a:solidFill>
                  <a:schemeClr val="tx2"/>
                </a:solidFill>
              </a:rPr>
              <a:t>Group 7</a:t>
            </a:r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4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8"/>
          <p:cNvGrpSpPr/>
          <p:nvPr/>
        </p:nvGrpSpPr>
        <p:grpSpPr>
          <a:xfrm>
            <a:off x="117020" y="3450105"/>
            <a:ext cx="3654444" cy="1352354"/>
            <a:chOff x="5140729" y="3264490"/>
            <a:chExt cx="3357174" cy="1421768"/>
          </a:xfrm>
        </p:grpSpPr>
        <p:sp>
          <p:nvSpPr>
            <p:cNvPr id="183" name="Google Shape;183;p28"/>
            <p:cNvSpPr/>
            <p:nvPr/>
          </p:nvSpPr>
          <p:spPr>
            <a:xfrm>
              <a:off x="5245703" y="4352315"/>
              <a:ext cx="2242868" cy="64360"/>
            </a:xfrm>
            <a:custGeom>
              <a:avLst/>
              <a:gdLst/>
              <a:ahLst/>
              <a:cxnLst/>
              <a:rect l="l" t="t" r="r" b="b"/>
              <a:pathLst>
                <a:path w="54120" h="1553" extrusionOk="0">
                  <a:moveTo>
                    <a:pt x="1" y="0"/>
                  </a:moveTo>
                  <a:lnTo>
                    <a:pt x="1" y="1552"/>
                  </a:lnTo>
                  <a:lnTo>
                    <a:pt x="54119" y="1552"/>
                  </a:lnTo>
                  <a:lnTo>
                    <a:pt x="54119" y="0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6049770" y="4281365"/>
              <a:ext cx="675430" cy="213802"/>
            </a:xfrm>
            <a:custGeom>
              <a:avLst/>
              <a:gdLst/>
              <a:ahLst/>
              <a:cxnLst/>
              <a:rect l="l" t="t" r="r" b="b"/>
              <a:pathLst>
                <a:path w="16298" h="5159" extrusionOk="0">
                  <a:moveTo>
                    <a:pt x="1392" y="0"/>
                  </a:moveTo>
                  <a:cubicBezTo>
                    <a:pt x="616" y="0"/>
                    <a:pt x="0" y="617"/>
                    <a:pt x="0" y="1393"/>
                  </a:cubicBezTo>
                  <a:lnTo>
                    <a:pt x="0" y="3766"/>
                  </a:lnTo>
                  <a:cubicBezTo>
                    <a:pt x="0" y="4542"/>
                    <a:pt x="616" y="5159"/>
                    <a:pt x="1392" y="5159"/>
                  </a:cubicBezTo>
                  <a:lnTo>
                    <a:pt x="14905" y="5159"/>
                  </a:lnTo>
                  <a:cubicBezTo>
                    <a:pt x="15681" y="5159"/>
                    <a:pt x="16297" y="4542"/>
                    <a:pt x="16297" y="3766"/>
                  </a:cubicBezTo>
                  <a:lnTo>
                    <a:pt x="16297" y="1393"/>
                  </a:lnTo>
                  <a:cubicBezTo>
                    <a:pt x="16297" y="617"/>
                    <a:pt x="15681" y="0"/>
                    <a:pt x="14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5966512" y="4368394"/>
              <a:ext cx="83299" cy="80440"/>
            </a:xfrm>
            <a:custGeom>
              <a:avLst/>
              <a:gdLst/>
              <a:ahLst/>
              <a:cxnLst/>
              <a:rect l="l" t="t" r="r" b="b"/>
              <a:pathLst>
                <a:path w="2010" h="1941" extrusionOk="0">
                  <a:moveTo>
                    <a:pt x="1" y="0"/>
                  </a:moveTo>
                  <a:lnTo>
                    <a:pt x="1" y="982"/>
                  </a:lnTo>
                  <a:cubicBezTo>
                    <a:pt x="1" y="1507"/>
                    <a:pt x="434" y="1940"/>
                    <a:pt x="959" y="1940"/>
                  </a:cubicBezTo>
                  <a:lnTo>
                    <a:pt x="2009" y="1940"/>
                  </a:lnTo>
                  <a:lnTo>
                    <a:pt x="2009" y="1712"/>
                  </a:lnTo>
                  <a:lnTo>
                    <a:pt x="959" y="1712"/>
                  </a:lnTo>
                  <a:cubicBezTo>
                    <a:pt x="548" y="1712"/>
                    <a:pt x="229" y="1393"/>
                    <a:pt x="229" y="982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725159" y="4368394"/>
              <a:ext cx="33154" cy="81393"/>
            </a:xfrm>
            <a:custGeom>
              <a:avLst/>
              <a:gdLst/>
              <a:ahLst/>
              <a:cxnLst/>
              <a:rect l="l" t="t" r="r" b="b"/>
              <a:pathLst>
                <a:path w="800" h="1964" extrusionOk="0">
                  <a:moveTo>
                    <a:pt x="571" y="0"/>
                  </a:moveTo>
                  <a:lnTo>
                    <a:pt x="571" y="1164"/>
                  </a:lnTo>
                  <a:cubicBezTo>
                    <a:pt x="571" y="1484"/>
                    <a:pt x="320" y="1758"/>
                    <a:pt x="0" y="1758"/>
                  </a:cubicBezTo>
                  <a:lnTo>
                    <a:pt x="0" y="1963"/>
                  </a:lnTo>
                  <a:cubicBezTo>
                    <a:pt x="434" y="1963"/>
                    <a:pt x="799" y="1621"/>
                    <a:pt x="799" y="1164"/>
                  </a:cubicBezTo>
                  <a:lnTo>
                    <a:pt x="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5150178" y="3274892"/>
              <a:ext cx="2420698" cy="1093543"/>
            </a:xfrm>
            <a:custGeom>
              <a:avLst/>
              <a:gdLst/>
              <a:ahLst/>
              <a:cxnLst/>
              <a:rect l="l" t="t" r="r" b="b"/>
              <a:pathLst>
                <a:path w="58411" h="26387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lnTo>
                    <a:pt x="0" y="24925"/>
                  </a:lnTo>
                  <a:cubicBezTo>
                    <a:pt x="0" y="25747"/>
                    <a:pt x="662" y="26386"/>
                    <a:pt x="1461" y="26386"/>
                  </a:cubicBezTo>
                  <a:lnTo>
                    <a:pt x="56972" y="26386"/>
                  </a:lnTo>
                  <a:cubicBezTo>
                    <a:pt x="57771" y="26386"/>
                    <a:pt x="58410" y="25747"/>
                    <a:pt x="58410" y="24925"/>
                  </a:cubicBezTo>
                  <a:lnTo>
                    <a:pt x="58410" y="1461"/>
                  </a:lnTo>
                  <a:cubicBezTo>
                    <a:pt x="58410" y="662"/>
                    <a:pt x="57771" y="0"/>
                    <a:pt x="56972" y="0"/>
                  </a:cubicBezTo>
                  <a:close/>
                </a:path>
              </a:pathLst>
            </a:custGeom>
            <a:solidFill>
              <a:srgbClr val="264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5181384" y="4220817"/>
              <a:ext cx="2363010" cy="9490"/>
            </a:xfrm>
            <a:custGeom>
              <a:avLst/>
              <a:gdLst/>
              <a:ahLst/>
              <a:cxnLst/>
              <a:rect l="l" t="t" r="r" b="b"/>
              <a:pathLst>
                <a:path w="57019" h="229" extrusionOk="0">
                  <a:moveTo>
                    <a:pt x="1" y="0"/>
                  </a:moveTo>
                  <a:lnTo>
                    <a:pt x="1" y="229"/>
                  </a:lnTo>
                  <a:lnTo>
                    <a:pt x="57018" y="229"/>
                  </a:lnTo>
                  <a:lnTo>
                    <a:pt x="5701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517666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523816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5300573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5362985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5425439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548694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5549352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5611806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5674218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5735719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5798132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5860585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5922998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984498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046911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109365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6170824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6233278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6295690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6358144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6419603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6482057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6544470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606923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668383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6730836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6793249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855703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917162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979616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7042028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7104482" y="3305145"/>
              <a:ext cx="8537" cy="920438"/>
            </a:xfrm>
            <a:custGeom>
              <a:avLst/>
              <a:gdLst/>
              <a:ahLst/>
              <a:cxnLst/>
              <a:rect l="l" t="t" r="r" b="b"/>
              <a:pathLst>
                <a:path w="206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06" y="2221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7165941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7228395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7290807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7352308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7414762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0" y="1"/>
                  </a:moveTo>
                  <a:lnTo>
                    <a:pt x="0" y="22210"/>
                  </a:lnTo>
                  <a:lnTo>
                    <a:pt x="228" y="222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7477174" y="3305145"/>
              <a:ext cx="9490" cy="920438"/>
            </a:xfrm>
            <a:custGeom>
              <a:avLst/>
              <a:gdLst/>
              <a:ahLst/>
              <a:cxnLst/>
              <a:rect l="l" t="t" r="r" b="b"/>
              <a:pathLst>
                <a:path w="229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7539587" y="3305145"/>
              <a:ext cx="9532" cy="920438"/>
            </a:xfrm>
            <a:custGeom>
              <a:avLst/>
              <a:gdLst/>
              <a:ahLst/>
              <a:cxnLst/>
              <a:rect l="l" t="t" r="r" b="b"/>
              <a:pathLst>
                <a:path w="230" h="22210" extrusionOk="0">
                  <a:moveTo>
                    <a:pt x="1" y="1"/>
                  </a:moveTo>
                  <a:lnTo>
                    <a:pt x="1" y="22210"/>
                  </a:lnTo>
                  <a:lnTo>
                    <a:pt x="229" y="2221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3C6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5242885" y="3301374"/>
              <a:ext cx="2239055" cy="8537"/>
            </a:xfrm>
            <a:custGeom>
              <a:avLst/>
              <a:gdLst/>
              <a:ahLst/>
              <a:cxnLst/>
              <a:rect l="l" t="t" r="r" b="b"/>
              <a:pathLst>
                <a:path w="54028" h="206" extrusionOk="0">
                  <a:moveTo>
                    <a:pt x="0" y="0"/>
                  </a:moveTo>
                  <a:lnTo>
                    <a:pt x="0" y="206"/>
                  </a:lnTo>
                  <a:lnTo>
                    <a:pt x="54028" y="206"/>
                  </a:lnTo>
                  <a:lnTo>
                    <a:pt x="5402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5242885" y="4336235"/>
              <a:ext cx="2239055" cy="9490"/>
            </a:xfrm>
            <a:custGeom>
              <a:avLst/>
              <a:gdLst/>
              <a:ahLst/>
              <a:cxnLst/>
              <a:rect l="l" t="t" r="r" b="b"/>
              <a:pathLst>
                <a:path w="54028" h="229" extrusionOk="0">
                  <a:moveTo>
                    <a:pt x="0" y="0"/>
                  </a:moveTo>
                  <a:lnTo>
                    <a:pt x="0" y="228"/>
                  </a:lnTo>
                  <a:lnTo>
                    <a:pt x="54028" y="228"/>
                  </a:lnTo>
                  <a:lnTo>
                    <a:pt x="5402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176660" y="3367599"/>
              <a:ext cx="9490" cy="911901"/>
            </a:xfrm>
            <a:custGeom>
              <a:avLst/>
              <a:gdLst/>
              <a:ahLst/>
              <a:cxnLst/>
              <a:rect l="l" t="t" r="r" b="b"/>
              <a:pathLst>
                <a:path w="229" h="22004" extrusionOk="0">
                  <a:moveTo>
                    <a:pt x="0" y="0"/>
                  </a:moveTo>
                  <a:lnTo>
                    <a:pt x="0" y="22004"/>
                  </a:lnTo>
                  <a:lnTo>
                    <a:pt x="229" y="2200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7539587" y="3367599"/>
              <a:ext cx="9532" cy="911901"/>
            </a:xfrm>
            <a:custGeom>
              <a:avLst/>
              <a:gdLst/>
              <a:ahLst/>
              <a:cxnLst/>
              <a:rect l="l" t="t" r="r" b="b"/>
              <a:pathLst>
                <a:path w="230" h="22004" extrusionOk="0">
                  <a:moveTo>
                    <a:pt x="1" y="0"/>
                  </a:moveTo>
                  <a:lnTo>
                    <a:pt x="1" y="22004"/>
                  </a:lnTo>
                  <a:lnTo>
                    <a:pt x="229" y="2200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145454" y="3269215"/>
              <a:ext cx="97473" cy="98426"/>
            </a:xfrm>
            <a:custGeom>
              <a:avLst/>
              <a:gdLst/>
              <a:ahLst/>
              <a:cxnLst/>
              <a:rect l="l" t="t" r="r" b="b"/>
              <a:pathLst>
                <a:path w="2352" h="2375" extrusionOk="0">
                  <a:moveTo>
                    <a:pt x="731" y="0"/>
                  </a:moveTo>
                  <a:cubicBezTo>
                    <a:pt x="320" y="0"/>
                    <a:pt x="0" y="343"/>
                    <a:pt x="0" y="753"/>
                  </a:cubicBezTo>
                  <a:lnTo>
                    <a:pt x="0" y="2374"/>
                  </a:lnTo>
                  <a:lnTo>
                    <a:pt x="868" y="2374"/>
                  </a:lnTo>
                  <a:lnTo>
                    <a:pt x="868" y="1005"/>
                  </a:lnTo>
                  <a:cubicBezTo>
                    <a:pt x="868" y="936"/>
                    <a:pt x="913" y="868"/>
                    <a:pt x="982" y="868"/>
                  </a:cubicBezTo>
                  <a:lnTo>
                    <a:pt x="2351" y="868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140729" y="3264490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2351" y="228"/>
                  </a:moveTo>
                  <a:lnTo>
                    <a:pt x="2351" y="890"/>
                  </a:lnTo>
                  <a:lnTo>
                    <a:pt x="1096" y="890"/>
                  </a:lnTo>
                  <a:cubicBezTo>
                    <a:pt x="959" y="890"/>
                    <a:pt x="867" y="982"/>
                    <a:pt x="867" y="1119"/>
                  </a:cubicBezTo>
                  <a:lnTo>
                    <a:pt x="867" y="2374"/>
                  </a:lnTo>
                  <a:lnTo>
                    <a:pt x="205" y="2374"/>
                  </a:lnTo>
                  <a:lnTo>
                    <a:pt x="205" y="867"/>
                  </a:lnTo>
                  <a:cubicBezTo>
                    <a:pt x="205" y="525"/>
                    <a:pt x="502" y="228"/>
                    <a:pt x="845" y="228"/>
                  </a:cubicBezTo>
                  <a:close/>
                  <a:moveTo>
                    <a:pt x="845" y="0"/>
                  </a:moveTo>
                  <a:cubicBezTo>
                    <a:pt x="365" y="0"/>
                    <a:pt x="0" y="388"/>
                    <a:pt x="0" y="867"/>
                  </a:cubicBezTo>
                  <a:lnTo>
                    <a:pt x="0" y="2579"/>
                  </a:lnTo>
                  <a:lnTo>
                    <a:pt x="1096" y="2579"/>
                  </a:lnTo>
                  <a:lnTo>
                    <a:pt x="1096" y="1096"/>
                  </a:lnTo>
                  <a:lnTo>
                    <a:pt x="2579" y="1096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7481899" y="3269215"/>
              <a:ext cx="98426" cy="98426"/>
            </a:xfrm>
            <a:custGeom>
              <a:avLst/>
              <a:gdLst/>
              <a:ahLst/>
              <a:cxnLst/>
              <a:rect l="l" t="t" r="r" b="b"/>
              <a:pathLst>
                <a:path w="2375" h="2375" extrusionOk="0">
                  <a:moveTo>
                    <a:pt x="1" y="0"/>
                  </a:moveTo>
                  <a:lnTo>
                    <a:pt x="1" y="868"/>
                  </a:lnTo>
                  <a:lnTo>
                    <a:pt x="1370" y="868"/>
                  </a:lnTo>
                  <a:cubicBezTo>
                    <a:pt x="1439" y="868"/>
                    <a:pt x="1507" y="936"/>
                    <a:pt x="1507" y="1005"/>
                  </a:cubicBezTo>
                  <a:lnTo>
                    <a:pt x="1507" y="2374"/>
                  </a:lnTo>
                  <a:lnTo>
                    <a:pt x="2374" y="2374"/>
                  </a:lnTo>
                  <a:lnTo>
                    <a:pt x="2374" y="753"/>
                  </a:lnTo>
                  <a:cubicBezTo>
                    <a:pt x="2374" y="343"/>
                    <a:pt x="2032" y="0"/>
                    <a:pt x="1621" y="0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7478128" y="3264490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1712" y="228"/>
                  </a:moveTo>
                  <a:cubicBezTo>
                    <a:pt x="2055" y="228"/>
                    <a:pt x="2351" y="525"/>
                    <a:pt x="2351" y="867"/>
                  </a:cubicBezTo>
                  <a:lnTo>
                    <a:pt x="2351" y="2374"/>
                  </a:lnTo>
                  <a:lnTo>
                    <a:pt x="1689" y="2374"/>
                  </a:lnTo>
                  <a:lnTo>
                    <a:pt x="1689" y="1119"/>
                  </a:lnTo>
                  <a:cubicBezTo>
                    <a:pt x="1689" y="982"/>
                    <a:pt x="1598" y="890"/>
                    <a:pt x="1461" y="890"/>
                  </a:cubicBezTo>
                  <a:lnTo>
                    <a:pt x="206" y="890"/>
                  </a:lnTo>
                  <a:lnTo>
                    <a:pt x="206" y="228"/>
                  </a:lnTo>
                  <a:close/>
                  <a:moveTo>
                    <a:pt x="0" y="0"/>
                  </a:moveTo>
                  <a:lnTo>
                    <a:pt x="0" y="1096"/>
                  </a:lnTo>
                  <a:lnTo>
                    <a:pt x="1484" y="1119"/>
                  </a:lnTo>
                  <a:lnTo>
                    <a:pt x="1484" y="2579"/>
                  </a:lnTo>
                  <a:lnTo>
                    <a:pt x="2580" y="2579"/>
                  </a:lnTo>
                  <a:lnTo>
                    <a:pt x="2580" y="867"/>
                  </a:lnTo>
                  <a:cubicBezTo>
                    <a:pt x="2580" y="388"/>
                    <a:pt x="2192" y="0"/>
                    <a:pt x="1712" y="0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5145454" y="4279459"/>
              <a:ext cx="97473" cy="97473"/>
            </a:xfrm>
            <a:custGeom>
              <a:avLst/>
              <a:gdLst/>
              <a:ahLst/>
              <a:cxnLst/>
              <a:rect l="l" t="t" r="r" b="b"/>
              <a:pathLst>
                <a:path w="2352" h="2352" extrusionOk="0">
                  <a:moveTo>
                    <a:pt x="0" y="1"/>
                  </a:moveTo>
                  <a:lnTo>
                    <a:pt x="0" y="1621"/>
                  </a:lnTo>
                  <a:cubicBezTo>
                    <a:pt x="0" y="2009"/>
                    <a:pt x="320" y="2352"/>
                    <a:pt x="731" y="2352"/>
                  </a:cubicBezTo>
                  <a:lnTo>
                    <a:pt x="2351" y="2352"/>
                  </a:lnTo>
                  <a:lnTo>
                    <a:pt x="2351" y="1484"/>
                  </a:lnTo>
                  <a:lnTo>
                    <a:pt x="982" y="1484"/>
                  </a:lnTo>
                  <a:cubicBezTo>
                    <a:pt x="913" y="1484"/>
                    <a:pt x="868" y="1439"/>
                    <a:pt x="868" y="1370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5140729" y="4274734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867" y="229"/>
                  </a:moveTo>
                  <a:lnTo>
                    <a:pt x="867" y="1484"/>
                  </a:lnTo>
                  <a:cubicBezTo>
                    <a:pt x="867" y="1598"/>
                    <a:pt x="959" y="1712"/>
                    <a:pt x="1096" y="1712"/>
                  </a:cubicBezTo>
                  <a:lnTo>
                    <a:pt x="2351" y="1712"/>
                  </a:lnTo>
                  <a:lnTo>
                    <a:pt x="2351" y="2351"/>
                  </a:lnTo>
                  <a:lnTo>
                    <a:pt x="845" y="2351"/>
                  </a:lnTo>
                  <a:cubicBezTo>
                    <a:pt x="502" y="2351"/>
                    <a:pt x="205" y="2078"/>
                    <a:pt x="205" y="1735"/>
                  </a:cubicBezTo>
                  <a:lnTo>
                    <a:pt x="205" y="229"/>
                  </a:lnTo>
                  <a:close/>
                  <a:moveTo>
                    <a:pt x="0" y="0"/>
                  </a:moveTo>
                  <a:lnTo>
                    <a:pt x="0" y="1735"/>
                  </a:lnTo>
                  <a:cubicBezTo>
                    <a:pt x="0" y="2192"/>
                    <a:pt x="365" y="2580"/>
                    <a:pt x="845" y="2580"/>
                  </a:cubicBezTo>
                  <a:lnTo>
                    <a:pt x="2579" y="2580"/>
                  </a:lnTo>
                  <a:lnTo>
                    <a:pt x="2579" y="1484"/>
                  </a:lnTo>
                  <a:lnTo>
                    <a:pt x="1096" y="1484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7481899" y="4279459"/>
              <a:ext cx="98426" cy="97473"/>
            </a:xfrm>
            <a:custGeom>
              <a:avLst/>
              <a:gdLst/>
              <a:ahLst/>
              <a:cxnLst/>
              <a:rect l="l" t="t" r="r" b="b"/>
              <a:pathLst>
                <a:path w="2375" h="2352" extrusionOk="0">
                  <a:moveTo>
                    <a:pt x="1507" y="1"/>
                  </a:moveTo>
                  <a:lnTo>
                    <a:pt x="1507" y="1370"/>
                  </a:lnTo>
                  <a:cubicBezTo>
                    <a:pt x="1507" y="1439"/>
                    <a:pt x="1439" y="1484"/>
                    <a:pt x="1370" y="1484"/>
                  </a:cubicBezTo>
                  <a:lnTo>
                    <a:pt x="1" y="1484"/>
                  </a:lnTo>
                  <a:lnTo>
                    <a:pt x="1" y="2352"/>
                  </a:lnTo>
                  <a:lnTo>
                    <a:pt x="1621" y="2352"/>
                  </a:lnTo>
                  <a:cubicBezTo>
                    <a:pt x="2032" y="2352"/>
                    <a:pt x="2374" y="2009"/>
                    <a:pt x="2374" y="1621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7478128" y="4274734"/>
              <a:ext cx="106922" cy="106922"/>
            </a:xfrm>
            <a:custGeom>
              <a:avLst/>
              <a:gdLst/>
              <a:ahLst/>
              <a:cxnLst/>
              <a:rect l="l" t="t" r="r" b="b"/>
              <a:pathLst>
                <a:path w="2580" h="2580" extrusionOk="0">
                  <a:moveTo>
                    <a:pt x="2351" y="229"/>
                  </a:moveTo>
                  <a:lnTo>
                    <a:pt x="2351" y="1735"/>
                  </a:lnTo>
                  <a:cubicBezTo>
                    <a:pt x="2351" y="2078"/>
                    <a:pt x="2055" y="2351"/>
                    <a:pt x="1712" y="2351"/>
                  </a:cubicBezTo>
                  <a:lnTo>
                    <a:pt x="206" y="2351"/>
                  </a:lnTo>
                  <a:lnTo>
                    <a:pt x="206" y="1712"/>
                  </a:lnTo>
                  <a:lnTo>
                    <a:pt x="1461" y="1712"/>
                  </a:lnTo>
                  <a:cubicBezTo>
                    <a:pt x="1598" y="1712"/>
                    <a:pt x="1689" y="1598"/>
                    <a:pt x="1689" y="1484"/>
                  </a:cubicBezTo>
                  <a:lnTo>
                    <a:pt x="1689" y="229"/>
                  </a:lnTo>
                  <a:close/>
                  <a:moveTo>
                    <a:pt x="1484" y="0"/>
                  </a:moveTo>
                  <a:lnTo>
                    <a:pt x="1484" y="1484"/>
                  </a:lnTo>
                  <a:lnTo>
                    <a:pt x="0" y="1484"/>
                  </a:lnTo>
                  <a:lnTo>
                    <a:pt x="0" y="2580"/>
                  </a:lnTo>
                  <a:lnTo>
                    <a:pt x="1712" y="2580"/>
                  </a:lnTo>
                  <a:cubicBezTo>
                    <a:pt x="2192" y="2580"/>
                    <a:pt x="2580" y="2192"/>
                    <a:pt x="2580" y="1735"/>
                  </a:cubicBezTo>
                  <a:lnTo>
                    <a:pt x="2580" y="0"/>
                  </a:ln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198417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273138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5263689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5745168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5819889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810440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6291919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366640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6357191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6838670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75" y="412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912437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903942" y="4304987"/>
              <a:ext cx="8537" cy="17074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06" y="412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85421" y="4304987"/>
              <a:ext cx="64360" cy="17074"/>
            </a:xfrm>
            <a:custGeom>
              <a:avLst/>
              <a:gdLst/>
              <a:ahLst/>
              <a:cxnLst/>
              <a:rect l="l" t="t" r="r" b="b"/>
              <a:pathLst>
                <a:path w="1553" h="412" extrusionOk="0">
                  <a:moveTo>
                    <a:pt x="0" y="1"/>
                  </a:moveTo>
                  <a:lnTo>
                    <a:pt x="0" y="412"/>
                  </a:lnTo>
                  <a:lnTo>
                    <a:pt x="1553" y="412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459188" y="4304987"/>
              <a:ext cx="65313" cy="17074"/>
            </a:xfrm>
            <a:custGeom>
              <a:avLst/>
              <a:gdLst/>
              <a:ahLst/>
              <a:cxnLst/>
              <a:rect l="l" t="t" r="r" b="b"/>
              <a:pathLst>
                <a:path w="157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576" y="41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FB5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449739" y="4304987"/>
              <a:ext cx="9490" cy="17074"/>
            </a:xfrm>
            <a:custGeom>
              <a:avLst/>
              <a:gdLst/>
              <a:ahLst/>
              <a:cxnLst/>
              <a:rect l="l" t="t" r="r" b="b"/>
              <a:pathLst>
                <a:path w="2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29" y="412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8000262" y="3823508"/>
              <a:ext cx="449361" cy="280068"/>
            </a:xfrm>
            <a:custGeom>
              <a:avLst/>
              <a:gdLst/>
              <a:ahLst/>
              <a:cxnLst/>
              <a:rect l="l" t="t" r="r" b="b"/>
              <a:pathLst>
                <a:path w="10843" h="6758" extrusionOk="0">
                  <a:moveTo>
                    <a:pt x="891" y="1"/>
                  </a:moveTo>
                  <a:cubicBezTo>
                    <a:pt x="389" y="1"/>
                    <a:pt x="1" y="389"/>
                    <a:pt x="1" y="891"/>
                  </a:cubicBezTo>
                  <a:lnTo>
                    <a:pt x="1" y="4863"/>
                  </a:lnTo>
                  <a:cubicBezTo>
                    <a:pt x="1" y="5342"/>
                    <a:pt x="389" y="5730"/>
                    <a:pt x="891" y="5730"/>
                  </a:cubicBezTo>
                  <a:lnTo>
                    <a:pt x="6050" y="5730"/>
                  </a:lnTo>
                  <a:cubicBezTo>
                    <a:pt x="6278" y="5730"/>
                    <a:pt x="6506" y="5821"/>
                    <a:pt x="6666" y="5981"/>
                  </a:cubicBezTo>
                  <a:lnTo>
                    <a:pt x="7191" y="6506"/>
                  </a:lnTo>
                  <a:cubicBezTo>
                    <a:pt x="7351" y="6666"/>
                    <a:pt x="7556" y="6757"/>
                    <a:pt x="7807" y="6757"/>
                  </a:cubicBezTo>
                  <a:lnTo>
                    <a:pt x="9861" y="6757"/>
                  </a:lnTo>
                  <a:cubicBezTo>
                    <a:pt x="10432" y="6757"/>
                    <a:pt x="10843" y="6232"/>
                    <a:pt x="10706" y="5684"/>
                  </a:cubicBezTo>
                  <a:lnTo>
                    <a:pt x="9519" y="686"/>
                  </a:lnTo>
                  <a:cubicBezTo>
                    <a:pt x="9428" y="275"/>
                    <a:pt x="9063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8107183" y="3789484"/>
              <a:ext cx="255410" cy="327313"/>
            </a:xfrm>
            <a:custGeom>
              <a:avLst/>
              <a:gdLst/>
              <a:ahLst/>
              <a:cxnLst/>
              <a:rect l="l" t="t" r="r" b="b"/>
              <a:pathLst>
                <a:path w="6163" h="7898" extrusionOk="0">
                  <a:moveTo>
                    <a:pt x="0" y="0"/>
                  </a:moveTo>
                  <a:lnTo>
                    <a:pt x="3538" y="7898"/>
                  </a:lnTo>
                  <a:lnTo>
                    <a:pt x="6163" y="7898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8274611" y="3789484"/>
              <a:ext cx="175012" cy="327313"/>
            </a:xfrm>
            <a:custGeom>
              <a:avLst/>
              <a:gdLst/>
              <a:ahLst/>
              <a:cxnLst/>
              <a:rect l="l" t="t" r="r" b="b"/>
              <a:pathLst>
                <a:path w="4223" h="7898" extrusionOk="0">
                  <a:moveTo>
                    <a:pt x="0" y="0"/>
                  </a:moveTo>
                  <a:lnTo>
                    <a:pt x="3538" y="7898"/>
                  </a:lnTo>
                  <a:lnTo>
                    <a:pt x="4223" y="789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AA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643649" y="3648497"/>
              <a:ext cx="850442" cy="921391"/>
            </a:xfrm>
            <a:custGeom>
              <a:avLst/>
              <a:gdLst/>
              <a:ahLst/>
              <a:cxnLst/>
              <a:rect l="l" t="t" r="r" b="b"/>
              <a:pathLst>
                <a:path w="20521" h="22233" extrusionOk="0">
                  <a:moveTo>
                    <a:pt x="17257" y="4224"/>
                  </a:moveTo>
                  <a:cubicBezTo>
                    <a:pt x="17668" y="4224"/>
                    <a:pt x="18033" y="4498"/>
                    <a:pt x="18124" y="4909"/>
                  </a:cubicBezTo>
                  <a:lnTo>
                    <a:pt x="19311" y="9907"/>
                  </a:lnTo>
                  <a:cubicBezTo>
                    <a:pt x="19448" y="10455"/>
                    <a:pt x="19037" y="10980"/>
                    <a:pt x="18466" y="10980"/>
                  </a:cubicBezTo>
                  <a:lnTo>
                    <a:pt x="16412" y="10980"/>
                  </a:lnTo>
                  <a:cubicBezTo>
                    <a:pt x="16161" y="10980"/>
                    <a:pt x="15956" y="10889"/>
                    <a:pt x="15796" y="10729"/>
                  </a:cubicBezTo>
                  <a:lnTo>
                    <a:pt x="15271" y="10204"/>
                  </a:lnTo>
                  <a:cubicBezTo>
                    <a:pt x="15111" y="10044"/>
                    <a:pt x="14883" y="9953"/>
                    <a:pt x="14655" y="9953"/>
                  </a:cubicBezTo>
                  <a:lnTo>
                    <a:pt x="9496" y="9953"/>
                  </a:lnTo>
                  <a:cubicBezTo>
                    <a:pt x="8994" y="9953"/>
                    <a:pt x="8606" y="9565"/>
                    <a:pt x="8606" y="9086"/>
                  </a:cubicBezTo>
                  <a:lnTo>
                    <a:pt x="8606" y="5114"/>
                  </a:lnTo>
                  <a:cubicBezTo>
                    <a:pt x="8606" y="4612"/>
                    <a:pt x="8994" y="4224"/>
                    <a:pt x="9496" y="4224"/>
                  </a:cubicBezTo>
                  <a:close/>
                  <a:moveTo>
                    <a:pt x="851" y="0"/>
                  </a:moveTo>
                  <a:cubicBezTo>
                    <a:pt x="389" y="0"/>
                    <a:pt x="1" y="380"/>
                    <a:pt x="1" y="846"/>
                  </a:cubicBezTo>
                  <a:lnTo>
                    <a:pt x="1" y="22233"/>
                  </a:lnTo>
                  <a:lnTo>
                    <a:pt x="20064" y="22233"/>
                  </a:lnTo>
                  <a:lnTo>
                    <a:pt x="20064" y="14815"/>
                  </a:lnTo>
                  <a:lnTo>
                    <a:pt x="20521" y="14815"/>
                  </a:lnTo>
                  <a:lnTo>
                    <a:pt x="20521" y="10364"/>
                  </a:lnTo>
                  <a:cubicBezTo>
                    <a:pt x="20521" y="10021"/>
                    <a:pt x="20475" y="9679"/>
                    <a:pt x="20384" y="9337"/>
                  </a:cubicBezTo>
                  <a:lnTo>
                    <a:pt x="18649" y="2763"/>
                  </a:lnTo>
                  <a:cubicBezTo>
                    <a:pt x="18261" y="1234"/>
                    <a:pt x="17143" y="572"/>
                    <a:pt x="15454" y="503"/>
                  </a:cubicBezTo>
                  <a:lnTo>
                    <a:pt x="891" y="1"/>
                  </a:lnTo>
                  <a:cubicBezTo>
                    <a:pt x="878" y="1"/>
                    <a:pt x="864" y="0"/>
                    <a:pt x="851" y="0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570834" y="3726077"/>
              <a:ext cx="72856" cy="566685"/>
            </a:xfrm>
            <a:custGeom>
              <a:avLst/>
              <a:gdLst/>
              <a:ahLst/>
              <a:cxnLst/>
              <a:rect l="l" t="t" r="r" b="b"/>
              <a:pathLst>
                <a:path w="1758" h="13674" extrusionOk="0">
                  <a:moveTo>
                    <a:pt x="0" y="1"/>
                  </a:moveTo>
                  <a:lnTo>
                    <a:pt x="0" y="13673"/>
                  </a:lnTo>
                  <a:lnTo>
                    <a:pt x="1758" y="13673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7974733" y="3798933"/>
              <a:ext cx="498553" cy="330172"/>
            </a:xfrm>
            <a:custGeom>
              <a:avLst/>
              <a:gdLst/>
              <a:ahLst/>
              <a:cxnLst/>
              <a:rect l="l" t="t" r="r" b="b"/>
              <a:pathLst>
                <a:path w="12030" h="7967" extrusionOk="0">
                  <a:moveTo>
                    <a:pt x="9268" y="206"/>
                  </a:moveTo>
                  <a:cubicBezTo>
                    <a:pt x="9861" y="206"/>
                    <a:pt x="10363" y="617"/>
                    <a:pt x="10500" y="1187"/>
                  </a:cubicBezTo>
                  <a:lnTo>
                    <a:pt x="11687" y="6186"/>
                  </a:lnTo>
                  <a:cubicBezTo>
                    <a:pt x="11778" y="6551"/>
                    <a:pt x="11710" y="6962"/>
                    <a:pt x="11459" y="7259"/>
                  </a:cubicBezTo>
                  <a:cubicBezTo>
                    <a:pt x="11231" y="7556"/>
                    <a:pt x="10865" y="7738"/>
                    <a:pt x="10477" y="7738"/>
                  </a:cubicBezTo>
                  <a:lnTo>
                    <a:pt x="8423" y="7738"/>
                  </a:lnTo>
                  <a:cubicBezTo>
                    <a:pt x="8081" y="7738"/>
                    <a:pt x="7761" y="7601"/>
                    <a:pt x="7533" y="7373"/>
                  </a:cubicBezTo>
                  <a:lnTo>
                    <a:pt x="7008" y="6848"/>
                  </a:lnTo>
                  <a:cubicBezTo>
                    <a:pt x="6917" y="6757"/>
                    <a:pt x="6803" y="6711"/>
                    <a:pt x="6666" y="6711"/>
                  </a:cubicBezTo>
                  <a:lnTo>
                    <a:pt x="1507" y="6711"/>
                  </a:lnTo>
                  <a:cubicBezTo>
                    <a:pt x="800" y="6711"/>
                    <a:pt x="229" y="6140"/>
                    <a:pt x="229" y="5456"/>
                  </a:cubicBezTo>
                  <a:lnTo>
                    <a:pt x="229" y="1484"/>
                  </a:lnTo>
                  <a:cubicBezTo>
                    <a:pt x="229" y="776"/>
                    <a:pt x="800" y="206"/>
                    <a:pt x="1507" y="206"/>
                  </a:cubicBezTo>
                  <a:close/>
                  <a:moveTo>
                    <a:pt x="1507" y="0"/>
                  </a:moveTo>
                  <a:cubicBezTo>
                    <a:pt x="685" y="0"/>
                    <a:pt x="1" y="662"/>
                    <a:pt x="1" y="1484"/>
                  </a:cubicBezTo>
                  <a:lnTo>
                    <a:pt x="1" y="5456"/>
                  </a:lnTo>
                  <a:cubicBezTo>
                    <a:pt x="1" y="6277"/>
                    <a:pt x="685" y="6939"/>
                    <a:pt x="1507" y="6939"/>
                  </a:cubicBezTo>
                  <a:lnTo>
                    <a:pt x="6666" y="6939"/>
                  </a:lnTo>
                  <a:cubicBezTo>
                    <a:pt x="6734" y="6939"/>
                    <a:pt x="6803" y="6962"/>
                    <a:pt x="6848" y="7008"/>
                  </a:cubicBezTo>
                  <a:lnTo>
                    <a:pt x="7373" y="7533"/>
                  </a:lnTo>
                  <a:cubicBezTo>
                    <a:pt x="7647" y="7807"/>
                    <a:pt x="8012" y="7966"/>
                    <a:pt x="8423" y="7966"/>
                  </a:cubicBezTo>
                  <a:lnTo>
                    <a:pt x="10477" y="7966"/>
                  </a:lnTo>
                  <a:cubicBezTo>
                    <a:pt x="10934" y="7966"/>
                    <a:pt x="11345" y="7761"/>
                    <a:pt x="11642" y="7396"/>
                  </a:cubicBezTo>
                  <a:cubicBezTo>
                    <a:pt x="11915" y="7031"/>
                    <a:pt x="12030" y="6574"/>
                    <a:pt x="11915" y="6140"/>
                  </a:cubicBezTo>
                  <a:lnTo>
                    <a:pt x="10729" y="1119"/>
                  </a:lnTo>
                  <a:cubicBezTo>
                    <a:pt x="10569" y="457"/>
                    <a:pt x="9975" y="0"/>
                    <a:pt x="9268" y="0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8091104" y="3823508"/>
              <a:ext cx="33154" cy="237466"/>
            </a:xfrm>
            <a:custGeom>
              <a:avLst/>
              <a:gdLst/>
              <a:ahLst/>
              <a:cxnLst/>
              <a:rect l="l" t="t" r="r" b="b"/>
              <a:pathLst>
                <a:path w="800" h="5730" extrusionOk="0">
                  <a:moveTo>
                    <a:pt x="0" y="1"/>
                  </a:moveTo>
                  <a:lnTo>
                    <a:pt x="0" y="5730"/>
                  </a:lnTo>
                  <a:lnTo>
                    <a:pt x="799" y="5730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7738262" y="3597439"/>
              <a:ext cx="484338" cy="70038"/>
            </a:xfrm>
            <a:custGeom>
              <a:avLst/>
              <a:gdLst/>
              <a:ahLst/>
              <a:cxnLst/>
              <a:rect l="l" t="t" r="r" b="b"/>
              <a:pathLst>
                <a:path w="11687" h="1690" extrusionOk="0">
                  <a:moveTo>
                    <a:pt x="502" y="1"/>
                  </a:moveTo>
                  <a:cubicBezTo>
                    <a:pt x="229" y="1"/>
                    <a:pt x="0" y="229"/>
                    <a:pt x="0" y="503"/>
                  </a:cubicBezTo>
                  <a:lnTo>
                    <a:pt x="0" y="1279"/>
                  </a:lnTo>
                  <a:lnTo>
                    <a:pt x="11687" y="1690"/>
                  </a:lnTo>
                  <a:cubicBezTo>
                    <a:pt x="11687" y="754"/>
                    <a:pt x="10934" y="1"/>
                    <a:pt x="9998" y="1"/>
                  </a:cubicBezTo>
                  <a:close/>
                </a:path>
              </a:pathLst>
            </a:custGeom>
            <a:solidFill>
              <a:srgbClr val="FA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7737309" y="3645678"/>
              <a:ext cx="485292" cy="26523"/>
            </a:xfrm>
            <a:custGeom>
              <a:avLst/>
              <a:gdLst/>
              <a:ahLst/>
              <a:cxnLst/>
              <a:rect l="l" t="t" r="r" b="b"/>
              <a:pathLst>
                <a:path w="11710" h="640" extrusionOk="0">
                  <a:moveTo>
                    <a:pt x="23" y="1"/>
                  </a:moveTo>
                  <a:lnTo>
                    <a:pt x="0" y="229"/>
                  </a:lnTo>
                  <a:lnTo>
                    <a:pt x="11710" y="640"/>
                  </a:lnTo>
                  <a:lnTo>
                    <a:pt x="11710" y="41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8285013" y="4363670"/>
              <a:ext cx="212890" cy="206218"/>
            </a:xfrm>
            <a:custGeom>
              <a:avLst/>
              <a:gdLst/>
              <a:ahLst/>
              <a:cxnLst/>
              <a:rect l="l" t="t" r="r" b="b"/>
              <a:pathLst>
                <a:path w="5137" h="4976" extrusionOk="0">
                  <a:moveTo>
                    <a:pt x="0" y="0"/>
                  </a:moveTo>
                  <a:lnTo>
                    <a:pt x="0" y="4976"/>
                  </a:lnTo>
                  <a:lnTo>
                    <a:pt x="4543" y="4976"/>
                  </a:lnTo>
                  <a:cubicBezTo>
                    <a:pt x="4885" y="4976"/>
                    <a:pt x="5136" y="4702"/>
                    <a:pt x="5136" y="4383"/>
                  </a:cubicBezTo>
                  <a:lnTo>
                    <a:pt x="5136" y="594"/>
                  </a:lnTo>
                  <a:cubicBezTo>
                    <a:pt x="5136" y="251"/>
                    <a:pt x="4885" y="0"/>
                    <a:pt x="4543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8227284" y="4257701"/>
              <a:ext cx="247909" cy="9490"/>
            </a:xfrm>
            <a:custGeom>
              <a:avLst/>
              <a:gdLst/>
              <a:ahLst/>
              <a:cxnLst/>
              <a:rect l="l" t="t" r="r" b="b"/>
              <a:pathLst>
                <a:path w="5982" h="229" extrusionOk="0">
                  <a:moveTo>
                    <a:pt x="1" y="1"/>
                  </a:moveTo>
                  <a:lnTo>
                    <a:pt x="1" y="229"/>
                  </a:lnTo>
                  <a:lnTo>
                    <a:pt x="5981" y="229"/>
                  </a:lnTo>
                  <a:lnTo>
                    <a:pt x="5981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675808" y="3648538"/>
              <a:ext cx="9532" cy="921350"/>
            </a:xfrm>
            <a:custGeom>
              <a:avLst/>
              <a:gdLst/>
              <a:ahLst/>
              <a:cxnLst/>
              <a:rect l="l" t="t" r="r" b="b"/>
              <a:pathLst>
                <a:path w="230" h="22232" extrusionOk="0">
                  <a:moveTo>
                    <a:pt x="1" y="0"/>
                  </a:moveTo>
                  <a:lnTo>
                    <a:pt x="1" y="22232"/>
                  </a:lnTo>
                  <a:lnTo>
                    <a:pt x="229" y="2223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8452441" y="4292720"/>
              <a:ext cx="11397" cy="44468"/>
            </a:xfrm>
            <a:custGeom>
              <a:avLst/>
              <a:gdLst/>
              <a:ahLst/>
              <a:cxnLst/>
              <a:rect l="l" t="t" r="r" b="b"/>
              <a:pathLst>
                <a:path w="275" h="1073" extrusionOk="0">
                  <a:moveTo>
                    <a:pt x="137" y="0"/>
                  </a:moveTo>
                  <a:cubicBezTo>
                    <a:pt x="69" y="0"/>
                    <a:pt x="0" y="69"/>
                    <a:pt x="0" y="137"/>
                  </a:cubicBezTo>
                  <a:lnTo>
                    <a:pt x="0" y="913"/>
                  </a:lnTo>
                  <a:cubicBezTo>
                    <a:pt x="0" y="1004"/>
                    <a:pt x="69" y="1073"/>
                    <a:pt x="137" y="1073"/>
                  </a:cubicBezTo>
                  <a:cubicBezTo>
                    <a:pt x="229" y="1073"/>
                    <a:pt x="274" y="1004"/>
                    <a:pt x="274" y="913"/>
                  </a:cubicBezTo>
                  <a:lnTo>
                    <a:pt x="274" y="137"/>
                  </a:lnTo>
                  <a:cubicBezTo>
                    <a:pt x="274" y="69"/>
                    <a:pt x="229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7779870" y="3605977"/>
              <a:ext cx="57729" cy="9490"/>
            </a:xfrm>
            <a:custGeom>
              <a:avLst/>
              <a:gdLst/>
              <a:ahLst/>
              <a:cxnLst/>
              <a:rect l="l" t="t" r="r" b="b"/>
              <a:pathLst>
                <a:path w="1393" h="229" extrusionOk="0">
                  <a:moveTo>
                    <a:pt x="1" y="0"/>
                  </a:moveTo>
                  <a:lnTo>
                    <a:pt x="1" y="228"/>
                  </a:lnTo>
                  <a:lnTo>
                    <a:pt x="1393" y="228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7779870" y="3620150"/>
              <a:ext cx="57729" cy="9490"/>
            </a:xfrm>
            <a:custGeom>
              <a:avLst/>
              <a:gdLst/>
              <a:ahLst/>
              <a:cxnLst/>
              <a:rect l="l" t="t" r="r" b="b"/>
              <a:pathLst>
                <a:path w="1393" h="229" extrusionOk="0">
                  <a:moveTo>
                    <a:pt x="1" y="0"/>
                  </a:moveTo>
                  <a:lnTo>
                    <a:pt x="1" y="229"/>
                  </a:lnTo>
                  <a:lnTo>
                    <a:pt x="1393" y="229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779870" y="3633370"/>
              <a:ext cx="57729" cy="9532"/>
            </a:xfrm>
            <a:custGeom>
              <a:avLst/>
              <a:gdLst/>
              <a:ahLst/>
              <a:cxnLst/>
              <a:rect l="l" t="t" r="r" b="b"/>
              <a:pathLst>
                <a:path w="1393" h="230" extrusionOk="0">
                  <a:moveTo>
                    <a:pt x="1" y="1"/>
                  </a:moveTo>
                  <a:lnTo>
                    <a:pt x="1" y="229"/>
                  </a:lnTo>
                  <a:lnTo>
                    <a:pt x="1393" y="22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680533" y="3886915"/>
              <a:ext cx="264942" cy="9490"/>
            </a:xfrm>
            <a:custGeom>
              <a:avLst/>
              <a:gdLst/>
              <a:ahLst/>
              <a:cxnLst/>
              <a:rect l="l" t="t" r="r" b="b"/>
              <a:pathLst>
                <a:path w="6393" h="229" extrusionOk="0">
                  <a:moveTo>
                    <a:pt x="1" y="0"/>
                  </a:moveTo>
                  <a:lnTo>
                    <a:pt x="1" y="228"/>
                  </a:lnTo>
                  <a:lnTo>
                    <a:pt x="6392" y="22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7680533" y="3988118"/>
              <a:ext cx="264942" cy="9490"/>
            </a:xfrm>
            <a:custGeom>
              <a:avLst/>
              <a:gdLst/>
              <a:ahLst/>
              <a:cxnLst/>
              <a:rect l="l" t="t" r="r" b="b"/>
              <a:pathLst>
                <a:path w="6393" h="229" extrusionOk="0">
                  <a:moveTo>
                    <a:pt x="1" y="0"/>
                  </a:moveTo>
                  <a:lnTo>
                    <a:pt x="1" y="229"/>
                  </a:lnTo>
                  <a:lnTo>
                    <a:pt x="6392" y="229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680533" y="3770545"/>
              <a:ext cx="739790" cy="9490"/>
            </a:xfrm>
            <a:custGeom>
              <a:avLst/>
              <a:gdLst/>
              <a:ahLst/>
              <a:cxnLst/>
              <a:rect l="l" t="t" r="r" b="b"/>
              <a:pathLst>
                <a:path w="17851" h="229" extrusionOk="0">
                  <a:moveTo>
                    <a:pt x="1" y="1"/>
                  </a:moveTo>
                  <a:lnTo>
                    <a:pt x="1" y="229"/>
                  </a:lnTo>
                  <a:lnTo>
                    <a:pt x="17850" y="229"/>
                  </a:lnTo>
                  <a:lnTo>
                    <a:pt x="17850" y="1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7721229" y="4118662"/>
              <a:ext cx="228970" cy="147618"/>
            </a:xfrm>
            <a:custGeom>
              <a:avLst/>
              <a:gdLst/>
              <a:ahLst/>
              <a:cxnLst/>
              <a:rect l="l" t="t" r="r" b="b"/>
              <a:pathLst>
                <a:path w="5525" h="3562" extrusionOk="0">
                  <a:moveTo>
                    <a:pt x="4794" y="229"/>
                  </a:moveTo>
                  <a:cubicBezTo>
                    <a:pt x="5068" y="229"/>
                    <a:pt x="5296" y="457"/>
                    <a:pt x="5296" y="731"/>
                  </a:cubicBezTo>
                  <a:lnTo>
                    <a:pt x="5296" y="2831"/>
                  </a:lnTo>
                  <a:cubicBezTo>
                    <a:pt x="5296" y="3105"/>
                    <a:pt x="5068" y="3333"/>
                    <a:pt x="4794" y="3333"/>
                  </a:cubicBezTo>
                  <a:lnTo>
                    <a:pt x="731" y="3333"/>
                  </a:lnTo>
                  <a:cubicBezTo>
                    <a:pt x="434" y="3333"/>
                    <a:pt x="206" y="3105"/>
                    <a:pt x="206" y="2831"/>
                  </a:cubicBezTo>
                  <a:lnTo>
                    <a:pt x="206" y="731"/>
                  </a:lnTo>
                  <a:cubicBezTo>
                    <a:pt x="206" y="457"/>
                    <a:pt x="434" y="229"/>
                    <a:pt x="731" y="229"/>
                  </a:cubicBezTo>
                  <a:close/>
                  <a:moveTo>
                    <a:pt x="731" y="0"/>
                  </a:moveTo>
                  <a:cubicBezTo>
                    <a:pt x="320" y="0"/>
                    <a:pt x="0" y="343"/>
                    <a:pt x="0" y="731"/>
                  </a:cubicBezTo>
                  <a:lnTo>
                    <a:pt x="0" y="2831"/>
                  </a:lnTo>
                  <a:cubicBezTo>
                    <a:pt x="0" y="3242"/>
                    <a:pt x="320" y="3561"/>
                    <a:pt x="731" y="3561"/>
                  </a:cubicBezTo>
                  <a:lnTo>
                    <a:pt x="4794" y="3561"/>
                  </a:lnTo>
                  <a:cubicBezTo>
                    <a:pt x="5205" y="3561"/>
                    <a:pt x="5524" y="3242"/>
                    <a:pt x="5524" y="2831"/>
                  </a:cubicBezTo>
                  <a:lnTo>
                    <a:pt x="5524" y="731"/>
                  </a:lnTo>
                  <a:cubicBezTo>
                    <a:pt x="5524" y="343"/>
                    <a:pt x="5205" y="0"/>
                    <a:pt x="4794" y="0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7733538" y="4223636"/>
              <a:ext cx="30294" cy="30336"/>
            </a:xfrm>
            <a:custGeom>
              <a:avLst/>
              <a:gdLst/>
              <a:ahLst/>
              <a:cxnLst/>
              <a:rect l="l" t="t" r="r" b="b"/>
              <a:pathLst>
                <a:path w="731" h="732" extrusionOk="0">
                  <a:moveTo>
                    <a:pt x="365" y="229"/>
                  </a:moveTo>
                  <a:cubicBezTo>
                    <a:pt x="434" y="229"/>
                    <a:pt x="502" y="298"/>
                    <a:pt x="502" y="366"/>
                  </a:cubicBezTo>
                  <a:cubicBezTo>
                    <a:pt x="502" y="435"/>
                    <a:pt x="434" y="503"/>
                    <a:pt x="365" y="503"/>
                  </a:cubicBezTo>
                  <a:cubicBezTo>
                    <a:pt x="274" y="503"/>
                    <a:pt x="228" y="435"/>
                    <a:pt x="228" y="366"/>
                  </a:cubicBezTo>
                  <a:cubicBezTo>
                    <a:pt x="228" y="298"/>
                    <a:pt x="274" y="229"/>
                    <a:pt x="365" y="229"/>
                  </a:cubicBezTo>
                  <a:close/>
                  <a:moveTo>
                    <a:pt x="365" y="1"/>
                  </a:moveTo>
                  <a:cubicBezTo>
                    <a:pt x="160" y="1"/>
                    <a:pt x="0" y="161"/>
                    <a:pt x="0" y="366"/>
                  </a:cubicBezTo>
                  <a:cubicBezTo>
                    <a:pt x="0" y="572"/>
                    <a:pt x="160" y="731"/>
                    <a:pt x="365" y="731"/>
                  </a:cubicBezTo>
                  <a:cubicBezTo>
                    <a:pt x="548" y="731"/>
                    <a:pt x="731" y="572"/>
                    <a:pt x="731" y="366"/>
                  </a:cubicBezTo>
                  <a:cubicBezTo>
                    <a:pt x="731" y="161"/>
                    <a:pt x="548" y="1"/>
                    <a:pt x="365" y="1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8146885" y="4206644"/>
              <a:ext cx="21799" cy="41650"/>
            </a:xfrm>
            <a:custGeom>
              <a:avLst/>
              <a:gdLst/>
              <a:ahLst/>
              <a:cxnLst/>
              <a:rect l="l" t="t" r="r" b="b"/>
              <a:pathLst>
                <a:path w="526" h="1005" extrusionOk="0">
                  <a:moveTo>
                    <a:pt x="252" y="0"/>
                  </a:moveTo>
                  <a:cubicBezTo>
                    <a:pt x="115" y="0"/>
                    <a:pt x="1" y="114"/>
                    <a:pt x="1" y="274"/>
                  </a:cubicBezTo>
                  <a:lnTo>
                    <a:pt x="1" y="753"/>
                  </a:lnTo>
                  <a:cubicBezTo>
                    <a:pt x="1" y="890"/>
                    <a:pt x="115" y="1004"/>
                    <a:pt x="252" y="1004"/>
                  </a:cubicBezTo>
                  <a:lnTo>
                    <a:pt x="275" y="1004"/>
                  </a:lnTo>
                  <a:cubicBezTo>
                    <a:pt x="412" y="1004"/>
                    <a:pt x="526" y="890"/>
                    <a:pt x="526" y="753"/>
                  </a:cubicBezTo>
                  <a:lnTo>
                    <a:pt x="526" y="274"/>
                  </a:lnTo>
                  <a:cubicBezTo>
                    <a:pt x="526" y="114"/>
                    <a:pt x="412" y="0"/>
                    <a:pt x="275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8129852" y="4187705"/>
              <a:ext cx="56818" cy="79487"/>
            </a:xfrm>
            <a:custGeom>
              <a:avLst/>
              <a:gdLst/>
              <a:ahLst/>
              <a:cxnLst/>
              <a:rect l="l" t="t" r="r" b="b"/>
              <a:pathLst>
                <a:path w="1371" h="1918" extrusionOk="0">
                  <a:moveTo>
                    <a:pt x="823" y="229"/>
                  </a:moveTo>
                  <a:cubicBezTo>
                    <a:pt x="1005" y="229"/>
                    <a:pt x="1142" y="366"/>
                    <a:pt x="1142" y="548"/>
                  </a:cubicBezTo>
                  <a:lnTo>
                    <a:pt x="1142" y="1370"/>
                  </a:lnTo>
                  <a:cubicBezTo>
                    <a:pt x="1142" y="1553"/>
                    <a:pt x="1005" y="1690"/>
                    <a:pt x="823" y="1690"/>
                  </a:cubicBezTo>
                  <a:lnTo>
                    <a:pt x="549" y="1690"/>
                  </a:lnTo>
                  <a:cubicBezTo>
                    <a:pt x="366" y="1690"/>
                    <a:pt x="229" y="1553"/>
                    <a:pt x="229" y="1370"/>
                  </a:cubicBezTo>
                  <a:lnTo>
                    <a:pt x="229" y="548"/>
                  </a:lnTo>
                  <a:cubicBezTo>
                    <a:pt x="229" y="366"/>
                    <a:pt x="366" y="229"/>
                    <a:pt x="549" y="229"/>
                  </a:cubicBezTo>
                  <a:close/>
                  <a:moveTo>
                    <a:pt x="549" y="1"/>
                  </a:moveTo>
                  <a:cubicBezTo>
                    <a:pt x="229" y="1"/>
                    <a:pt x="1" y="252"/>
                    <a:pt x="1" y="548"/>
                  </a:cubicBezTo>
                  <a:lnTo>
                    <a:pt x="1" y="1370"/>
                  </a:lnTo>
                  <a:cubicBezTo>
                    <a:pt x="1" y="1690"/>
                    <a:pt x="229" y="1918"/>
                    <a:pt x="549" y="1918"/>
                  </a:cubicBezTo>
                  <a:lnTo>
                    <a:pt x="823" y="1918"/>
                  </a:lnTo>
                  <a:cubicBezTo>
                    <a:pt x="1119" y="1918"/>
                    <a:pt x="1371" y="1690"/>
                    <a:pt x="1371" y="1370"/>
                  </a:cubicBezTo>
                  <a:lnTo>
                    <a:pt x="1371" y="548"/>
                  </a:lnTo>
                  <a:cubicBezTo>
                    <a:pt x="1371" y="252"/>
                    <a:pt x="1119" y="1"/>
                    <a:pt x="823" y="1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816754" y="4361763"/>
              <a:ext cx="337756" cy="208124"/>
            </a:xfrm>
            <a:custGeom>
              <a:avLst/>
              <a:gdLst/>
              <a:ahLst/>
              <a:cxnLst/>
              <a:rect l="l" t="t" r="r" b="b"/>
              <a:pathLst>
                <a:path w="8150" h="5022" extrusionOk="0">
                  <a:moveTo>
                    <a:pt x="4064" y="0"/>
                  </a:moveTo>
                  <a:cubicBezTo>
                    <a:pt x="1827" y="0"/>
                    <a:pt x="1" y="1826"/>
                    <a:pt x="1" y="4086"/>
                  </a:cubicBezTo>
                  <a:cubicBezTo>
                    <a:pt x="1" y="4406"/>
                    <a:pt x="24" y="4725"/>
                    <a:pt x="115" y="5022"/>
                  </a:cubicBezTo>
                  <a:lnTo>
                    <a:pt x="8035" y="5022"/>
                  </a:lnTo>
                  <a:cubicBezTo>
                    <a:pt x="8104" y="4725"/>
                    <a:pt x="8149" y="4406"/>
                    <a:pt x="8149" y="4086"/>
                  </a:cubicBezTo>
                  <a:cubicBezTo>
                    <a:pt x="8149" y="1826"/>
                    <a:pt x="6323" y="0"/>
                    <a:pt x="4064" y="0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779870" y="4322973"/>
              <a:ext cx="411524" cy="247868"/>
            </a:xfrm>
            <a:custGeom>
              <a:avLst/>
              <a:gdLst/>
              <a:ahLst/>
              <a:cxnLst/>
              <a:rect l="l" t="t" r="r" b="b"/>
              <a:pathLst>
                <a:path w="9930" h="5981" extrusionOk="0">
                  <a:moveTo>
                    <a:pt x="4954" y="1"/>
                  </a:moveTo>
                  <a:cubicBezTo>
                    <a:pt x="2215" y="1"/>
                    <a:pt x="1" y="2237"/>
                    <a:pt x="1" y="4976"/>
                  </a:cubicBezTo>
                  <a:cubicBezTo>
                    <a:pt x="1" y="5296"/>
                    <a:pt x="23" y="5638"/>
                    <a:pt x="92" y="5958"/>
                  </a:cubicBezTo>
                  <a:lnTo>
                    <a:pt x="320" y="5912"/>
                  </a:lnTo>
                  <a:cubicBezTo>
                    <a:pt x="252" y="5616"/>
                    <a:pt x="229" y="5296"/>
                    <a:pt x="229" y="4976"/>
                  </a:cubicBezTo>
                  <a:cubicBezTo>
                    <a:pt x="229" y="2352"/>
                    <a:pt x="2352" y="229"/>
                    <a:pt x="4954" y="229"/>
                  </a:cubicBezTo>
                  <a:cubicBezTo>
                    <a:pt x="7579" y="229"/>
                    <a:pt x="9701" y="2352"/>
                    <a:pt x="9701" y="4976"/>
                  </a:cubicBezTo>
                  <a:cubicBezTo>
                    <a:pt x="9701" y="5296"/>
                    <a:pt x="9679" y="5616"/>
                    <a:pt x="9610" y="5935"/>
                  </a:cubicBezTo>
                  <a:lnTo>
                    <a:pt x="9816" y="5981"/>
                  </a:lnTo>
                  <a:cubicBezTo>
                    <a:pt x="9884" y="5661"/>
                    <a:pt x="9930" y="5319"/>
                    <a:pt x="9930" y="4976"/>
                  </a:cubicBezTo>
                  <a:cubicBezTo>
                    <a:pt x="9930" y="2237"/>
                    <a:pt x="7693" y="1"/>
                    <a:pt x="4954" y="1"/>
                  </a:cubicBez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8102459" y="4081778"/>
              <a:ext cx="9490" cy="287570"/>
            </a:xfrm>
            <a:custGeom>
              <a:avLst/>
              <a:gdLst/>
              <a:ahLst/>
              <a:cxnLst/>
              <a:rect l="l" t="t" r="r" b="b"/>
              <a:pathLst>
                <a:path w="229" h="6939" extrusionOk="0">
                  <a:moveTo>
                    <a:pt x="0" y="0"/>
                  </a:moveTo>
                  <a:lnTo>
                    <a:pt x="0" y="6939"/>
                  </a:lnTo>
                  <a:lnTo>
                    <a:pt x="228" y="693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DC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7837558" y="4386339"/>
              <a:ext cx="296148" cy="296148"/>
            </a:xfrm>
            <a:custGeom>
              <a:avLst/>
              <a:gdLst/>
              <a:ahLst/>
              <a:cxnLst/>
              <a:rect l="l" t="t" r="r" b="b"/>
              <a:pathLst>
                <a:path w="7146" h="7146" extrusionOk="0">
                  <a:moveTo>
                    <a:pt x="3562" y="1"/>
                  </a:moveTo>
                  <a:cubicBezTo>
                    <a:pt x="1599" y="1"/>
                    <a:pt x="1" y="1599"/>
                    <a:pt x="1" y="3584"/>
                  </a:cubicBezTo>
                  <a:cubicBezTo>
                    <a:pt x="1" y="5547"/>
                    <a:pt x="1599" y="7145"/>
                    <a:pt x="3562" y="7145"/>
                  </a:cubicBezTo>
                  <a:cubicBezTo>
                    <a:pt x="5548" y="7145"/>
                    <a:pt x="7145" y="5547"/>
                    <a:pt x="7145" y="3584"/>
                  </a:cubicBezTo>
                  <a:cubicBezTo>
                    <a:pt x="7145" y="1599"/>
                    <a:pt x="5548" y="1"/>
                    <a:pt x="356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7833787" y="4382568"/>
              <a:ext cx="303691" cy="303691"/>
            </a:xfrm>
            <a:custGeom>
              <a:avLst/>
              <a:gdLst/>
              <a:ahLst/>
              <a:cxnLst/>
              <a:rect l="l" t="t" r="r" b="b"/>
              <a:pathLst>
                <a:path w="7328" h="7328" extrusionOk="0">
                  <a:moveTo>
                    <a:pt x="3653" y="1"/>
                  </a:moveTo>
                  <a:lnTo>
                    <a:pt x="3653" y="206"/>
                  </a:lnTo>
                  <a:lnTo>
                    <a:pt x="3949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19" y="23"/>
                    <a:pt x="3105" y="46"/>
                    <a:pt x="3014" y="46"/>
                  </a:cubicBezTo>
                  <a:lnTo>
                    <a:pt x="3059" y="252"/>
                  </a:lnTo>
                  <a:cubicBezTo>
                    <a:pt x="3151" y="252"/>
                    <a:pt x="3242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2" y="46"/>
                  </a:moveTo>
                  <a:lnTo>
                    <a:pt x="4246" y="252"/>
                  </a:lnTo>
                  <a:cubicBezTo>
                    <a:pt x="4360" y="274"/>
                    <a:pt x="4452" y="297"/>
                    <a:pt x="4543" y="320"/>
                  </a:cubicBezTo>
                  <a:lnTo>
                    <a:pt x="4589" y="115"/>
                  </a:lnTo>
                  <a:cubicBezTo>
                    <a:pt x="4497" y="92"/>
                    <a:pt x="4383" y="69"/>
                    <a:pt x="4292" y="46"/>
                  </a:cubicBezTo>
                  <a:close/>
                  <a:moveTo>
                    <a:pt x="2694" y="115"/>
                  </a:moveTo>
                  <a:cubicBezTo>
                    <a:pt x="2603" y="160"/>
                    <a:pt x="2489" y="183"/>
                    <a:pt x="2397" y="229"/>
                  </a:cubicBezTo>
                  <a:lnTo>
                    <a:pt x="2466" y="411"/>
                  </a:lnTo>
                  <a:cubicBezTo>
                    <a:pt x="2557" y="389"/>
                    <a:pt x="2648" y="343"/>
                    <a:pt x="2763" y="320"/>
                  </a:cubicBezTo>
                  <a:lnTo>
                    <a:pt x="2694" y="115"/>
                  </a:lnTo>
                  <a:close/>
                  <a:moveTo>
                    <a:pt x="4908" y="206"/>
                  </a:moveTo>
                  <a:lnTo>
                    <a:pt x="4840" y="411"/>
                  </a:lnTo>
                  <a:cubicBezTo>
                    <a:pt x="4931" y="434"/>
                    <a:pt x="5022" y="480"/>
                    <a:pt x="5114" y="526"/>
                  </a:cubicBezTo>
                  <a:lnTo>
                    <a:pt x="5205" y="343"/>
                  </a:lnTo>
                  <a:cubicBezTo>
                    <a:pt x="5114" y="297"/>
                    <a:pt x="4999" y="252"/>
                    <a:pt x="4908" y="206"/>
                  </a:cubicBezTo>
                  <a:close/>
                  <a:moveTo>
                    <a:pt x="2101" y="343"/>
                  </a:moveTo>
                  <a:cubicBezTo>
                    <a:pt x="2009" y="389"/>
                    <a:pt x="1918" y="434"/>
                    <a:pt x="1827" y="503"/>
                  </a:cubicBezTo>
                  <a:lnTo>
                    <a:pt x="1918" y="663"/>
                  </a:lnTo>
                  <a:cubicBezTo>
                    <a:pt x="2009" y="617"/>
                    <a:pt x="2101" y="571"/>
                    <a:pt x="2192" y="526"/>
                  </a:cubicBezTo>
                  <a:lnTo>
                    <a:pt x="2101" y="343"/>
                  </a:lnTo>
                  <a:close/>
                  <a:moveTo>
                    <a:pt x="5479" y="480"/>
                  </a:moveTo>
                  <a:lnTo>
                    <a:pt x="5387" y="663"/>
                  </a:lnTo>
                  <a:cubicBezTo>
                    <a:pt x="5479" y="708"/>
                    <a:pt x="5547" y="777"/>
                    <a:pt x="5639" y="822"/>
                  </a:cubicBezTo>
                  <a:lnTo>
                    <a:pt x="5753" y="663"/>
                  </a:lnTo>
                  <a:cubicBezTo>
                    <a:pt x="5661" y="594"/>
                    <a:pt x="5570" y="526"/>
                    <a:pt x="5479" y="480"/>
                  </a:cubicBezTo>
                  <a:close/>
                  <a:moveTo>
                    <a:pt x="1553" y="663"/>
                  </a:moveTo>
                  <a:cubicBezTo>
                    <a:pt x="1461" y="731"/>
                    <a:pt x="1370" y="799"/>
                    <a:pt x="1302" y="868"/>
                  </a:cubicBezTo>
                  <a:lnTo>
                    <a:pt x="1439" y="1028"/>
                  </a:lnTo>
                  <a:cubicBezTo>
                    <a:pt x="1507" y="959"/>
                    <a:pt x="1576" y="891"/>
                    <a:pt x="1667" y="845"/>
                  </a:cubicBezTo>
                  <a:lnTo>
                    <a:pt x="1553" y="663"/>
                  </a:lnTo>
                  <a:close/>
                  <a:moveTo>
                    <a:pt x="6004" y="845"/>
                  </a:moveTo>
                  <a:lnTo>
                    <a:pt x="5867" y="1005"/>
                  </a:lnTo>
                  <a:cubicBezTo>
                    <a:pt x="5958" y="1073"/>
                    <a:pt x="6027" y="1142"/>
                    <a:pt x="6095" y="1210"/>
                  </a:cubicBezTo>
                  <a:lnTo>
                    <a:pt x="6255" y="1073"/>
                  </a:lnTo>
                  <a:cubicBezTo>
                    <a:pt x="6163" y="982"/>
                    <a:pt x="6095" y="914"/>
                    <a:pt x="6004" y="845"/>
                  </a:cubicBezTo>
                  <a:close/>
                  <a:moveTo>
                    <a:pt x="1051" y="1073"/>
                  </a:moveTo>
                  <a:cubicBezTo>
                    <a:pt x="982" y="1165"/>
                    <a:pt x="914" y="1233"/>
                    <a:pt x="845" y="1324"/>
                  </a:cubicBezTo>
                  <a:lnTo>
                    <a:pt x="1005" y="1439"/>
                  </a:lnTo>
                  <a:cubicBezTo>
                    <a:pt x="1073" y="1370"/>
                    <a:pt x="1142" y="1302"/>
                    <a:pt x="1210" y="1233"/>
                  </a:cubicBezTo>
                  <a:lnTo>
                    <a:pt x="1051" y="1073"/>
                  </a:lnTo>
                  <a:close/>
                  <a:moveTo>
                    <a:pt x="6460" y="1302"/>
                  </a:moveTo>
                  <a:lnTo>
                    <a:pt x="6300" y="1439"/>
                  </a:lnTo>
                  <a:cubicBezTo>
                    <a:pt x="6369" y="1507"/>
                    <a:pt x="6437" y="1598"/>
                    <a:pt x="6483" y="1667"/>
                  </a:cubicBezTo>
                  <a:lnTo>
                    <a:pt x="6666" y="1553"/>
                  </a:lnTo>
                  <a:cubicBezTo>
                    <a:pt x="6597" y="1461"/>
                    <a:pt x="6529" y="1370"/>
                    <a:pt x="6460" y="1302"/>
                  </a:cubicBezTo>
                  <a:close/>
                  <a:moveTo>
                    <a:pt x="640" y="1576"/>
                  </a:moveTo>
                  <a:cubicBezTo>
                    <a:pt x="594" y="1667"/>
                    <a:pt x="526" y="1758"/>
                    <a:pt x="480" y="1849"/>
                  </a:cubicBezTo>
                  <a:lnTo>
                    <a:pt x="663" y="1941"/>
                  </a:lnTo>
                  <a:cubicBezTo>
                    <a:pt x="708" y="1849"/>
                    <a:pt x="754" y="1781"/>
                    <a:pt x="822" y="1690"/>
                  </a:cubicBezTo>
                  <a:lnTo>
                    <a:pt x="640" y="1576"/>
                  </a:lnTo>
                  <a:close/>
                  <a:moveTo>
                    <a:pt x="6825" y="1827"/>
                  </a:moveTo>
                  <a:lnTo>
                    <a:pt x="6643" y="1918"/>
                  </a:lnTo>
                  <a:cubicBezTo>
                    <a:pt x="6711" y="2009"/>
                    <a:pt x="6757" y="2100"/>
                    <a:pt x="6803" y="2192"/>
                  </a:cubicBezTo>
                  <a:lnTo>
                    <a:pt x="6985" y="2100"/>
                  </a:lnTo>
                  <a:cubicBezTo>
                    <a:pt x="6940" y="2009"/>
                    <a:pt x="6894" y="1918"/>
                    <a:pt x="6825" y="1827"/>
                  </a:cubicBezTo>
                  <a:close/>
                  <a:moveTo>
                    <a:pt x="320" y="2123"/>
                  </a:moveTo>
                  <a:cubicBezTo>
                    <a:pt x="275" y="2215"/>
                    <a:pt x="252" y="2329"/>
                    <a:pt x="206" y="2420"/>
                  </a:cubicBezTo>
                  <a:lnTo>
                    <a:pt x="412" y="2489"/>
                  </a:lnTo>
                  <a:cubicBezTo>
                    <a:pt x="434" y="2397"/>
                    <a:pt x="480" y="2306"/>
                    <a:pt x="526" y="2215"/>
                  </a:cubicBezTo>
                  <a:lnTo>
                    <a:pt x="320" y="2123"/>
                  </a:lnTo>
                  <a:close/>
                  <a:moveTo>
                    <a:pt x="7099" y="2397"/>
                  </a:moveTo>
                  <a:lnTo>
                    <a:pt x="6917" y="2466"/>
                  </a:lnTo>
                  <a:cubicBezTo>
                    <a:pt x="6940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68" y="2603"/>
                    <a:pt x="7145" y="2489"/>
                    <a:pt x="7099" y="2397"/>
                  </a:cubicBezTo>
                  <a:close/>
                  <a:moveTo>
                    <a:pt x="115" y="2717"/>
                  </a:moveTo>
                  <a:cubicBezTo>
                    <a:pt x="92" y="2831"/>
                    <a:pt x="69" y="2945"/>
                    <a:pt x="46" y="3036"/>
                  </a:cubicBezTo>
                  <a:lnTo>
                    <a:pt x="252" y="3082"/>
                  </a:lnTo>
                  <a:cubicBezTo>
                    <a:pt x="275" y="2968"/>
                    <a:pt x="297" y="2877"/>
                    <a:pt x="320" y="2785"/>
                  </a:cubicBezTo>
                  <a:lnTo>
                    <a:pt x="115" y="2717"/>
                  </a:lnTo>
                  <a:close/>
                  <a:moveTo>
                    <a:pt x="7282" y="3014"/>
                  </a:moveTo>
                  <a:lnTo>
                    <a:pt x="7077" y="3059"/>
                  </a:lnTo>
                  <a:cubicBezTo>
                    <a:pt x="7077" y="3150"/>
                    <a:pt x="7099" y="3242"/>
                    <a:pt x="7099" y="3356"/>
                  </a:cubicBezTo>
                  <a:lnTo>
                    <a:pt x="7305" y="3333"/>
                  </a:lnTo>
                  <a:cubicBezTo>
                    <a:pt x="7305" y="3219"/>
                    <a:pt x="7282" y="3128"/>
                    <a:pt x="7282" y="3014"/>
                  </a:cubicBezTo>
                  <a:close/>
                  <a:moveTo>
                    <a:pt x="1" y="3356"/>
                  </a:moveTo>
                  <a:cubicBezTo>
                    <a:pt x="1" y="3470"/>
                    <a:pt x="1" y="3561"/>
                    <a:pt x="1" y="3653"/>
                  </a:cubicBezTo>
                  <a:lnTo>
                    <a:pt x="1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06" y="3379"/>
                  </a:cubicBezTo>
                  <a:lnTo>
                    <a:pt x="1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099" y="3972"/>
                  </a:cubicBezTo>
                  <a:lnTo>
                    <a:pt x="7328" y="3995"/>
                  </a:lnTo>
                  <a:cubicBezTo>
                    <a:pt x="7328" y="3881"/>
                    <a:pt x="7328" y="3767"/>
                    <a:pt x="7328" y="3675"/>
                  </a:cubicBezTo>
                  <a:lnTo>
                    <a:pt x="7328" y="3653"/>
                  </a:lnTo>
                  <a:close/>
                  <a:moveTo>
                    <a:pt x="206" y="3972"/>
                  </a:moveTo>
                  <a:lnTo>
                    <a:pt x="1" y="3995"/>
                  </a:lnTo>
                  <a:cubicBezTo>
                    <a:pt x="23" y="4109"/>
                    <a:pt x="23" y="4200"/>
                    <a:pt x="46" y="4315"/>
                  </a:cubicBezTo>
                  <a:lnTo>
                    <a:pt x="252" y="4269"/>
                  </a:lnTo>
                  <a:cubicBezTo>
                    <a:pt x="229" y="4178"/>
                    <a:pt x="229" y="4086"/>
                    <a:pt x="206" y="3972"/>
                  </a:cubicBezTo>
                  <a:close/>
                  <a:moveTo>
                    <a:pt x="7077" y="4269"/>
                  </a:moveTo>
                  <a:cubicBezTo>
                    <a:pt x="7054" y="4360"/>
                    <a:pt x="7031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2" y="4315"/>
                  </a:cubicBezTo>
                  <a:lnTo>
                    <a:pt x="7077" y="4269"/>
                  </a:lnTo>
                  <a:close/>
                  <a:moveTo>
                    <a:pt x="320" y="4566"/>
                  </a:moveTo>
                  <a:lnTo>
                    <a:pt x="115" y="4634"/>
                  </a:lnTo>
                  <a:cubicBezTo>
                    <a:pt x="138" y="4725"/>
                    <a:pt x="183" y="4840"/>
                    <a:pt x="206" y="4931"/>
                  </a:cubicBezTo>
                  <a:lnTo>
                    <a:pt x="412" y="4862"/>
                  </a:lnTo>
                  <a:cubicBezTo>
                    <a:pt x="366" y="4771"/>
                    <a:pt x="343" y="4657"/>
                    <a:pt x="320" y="4566"/>
                  </a:cubicBezTo>
                  <a:close/>
                  <a:moveTo>
                    <a:pt x="6917" y="4862"/>
                  </a:moveTo>
                  <a:cubicBezTo>
                    <a:pt x="6871" y="4954"/>
                    <a:pt x="6848" y="5045"/>
                    <a:pt x="6803" y="5136"/>
                  </a:cubicBezTo>
                  <a:lnTo>
                    <a:pt x="6985" y="5228"/>
                  </a:lnTo>
                  <a:cubicBezTo>
                    <a:pt x="7031" y="5113"/>
                    <a:pt x="7077" y="5022"/>
                    <a:pt x="7099" y="4931"/>
                  </a:cubicBezTo>
                  <a:lnTo>
                    <a:pt x="6917" y="4862"/>
                  </a:lnTo>
                  <a:close/>
                  <a:moveTo>
                    <a:pt x="526" y="5136"/>
                  </a:moveTo>
                  <a:lnTo>
                    <a:pt x="343" y="5228"/>
                  </a:lnTo>
                  <a:cubicBezTo>
                    <a:pt x="389" y="5319"/>
                    <a:pt x="434" y="5410"/>
                    <a:pt x="480" y="5501"/>
                  </a:cubicBezTo>
                  <a:lnTo>
                    <a:pt x="663" y="5410"/>
                  </a:lnTo>
                  <a:cubicBezTo>
                    <a:pt x="617" y="5319"/>
                    <a:pt x="571" y="5228"/>
                    <a:pt x="526" y="5136"/>
                  </a:cubicBezTo>
                  <a:close/>
                  <a:moveTo>
                    <a:pt x="6666" y="5387"/>
                  </a:moveTo>
                  <a:cubicBezTo>
                    <a:pt x="6620" y="5479"/>
                    <a:pt x="6552" y="5570"/>
                    <a:pt x="6506" y="5661"/>
                  </a:cubicBezTo>
                  <a:lnTo>
                    <a:pt x="6666" y="5775"/>
                  </a:lnTo>
                  <a:cubicBezTo>
                    <a:pt x="6734" y="5684"/>
                    <a:pt x="6780" y="5593"/>
                    <a:pt x="6848" y="5501"/>
                  </a:cubicBezTo>
                  <a:lnTo>
                    <a:pt x="6666" y="5387"/>
                  </a:lnTo>
                  <a:close/>
                  <a:moveTo>
                    <a:pt x="822" y="5661"/>
                  </a:moveTo>
                  <a:lnTo>
                    <a:pt x="663" y="5775"/>
                  </a:lnTo>
                  <a:cubicBezTo>
                    <a:pt x="708" y="5867"/>
                    <a:pt x="777" y="5958"/>
                    <a:pt x="845" y="6026"/>
                  </a:cubicBezTo>
                  <a:lnTo>
                    <a:pt x="1005" y="5889"/>
                  </a:lnTo>
                  <a:cubicBezTo>
                    <a:pt x="936" y="5821"/>
                    <a:pt x="891" y="5730"/>
                    <a:pt x="822" y="5661"/>
                  </a:cubicBezTo>
                  <a:close/>
                  <a:moveTo>
                    <a:pt x="6323" y="5889"/>
                  </a:moveTo>
                  <a:cubicBezTo>
                    <a:pt x="6255" y="5981"/>
                    <a:pt x="6186" y="6049"/>
                    <a:pt x="6118" y="6118"/>
                  </a:cubicBezTo>
                  <a:lnTo>
                    <a:pt x="6255" y="6255"/>
                  </a:lnTo>
                  <a:cubicBezTo>
                    <a:pt x="6323" y="6186"/>
                    <a:pt x="6415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10" y="6118"/>
                  </a:moveTo>
                  <a:lnTo>
                    <a:pt x="1073" y="6278"/>
                  </a:lnTo>
                  <a:cubicBezTo>
                    <a:pt x="1142" y="6346"/>
                    <a:pt x="1233" y="6414"/>
                    <a:pt x="1302" y="6483"/>
                  </a:cubicBezTo>
                  <a:lnTo>
                    <a:pt x="1439" y="6323"/>
                  </a:lnTo>
                  <a:cubicBezTo>
                    <a:pt x="1370" y="6255"/>
                    <a:pt x="1279" y="6186"/>
                    <a:pt x="1210" y="6118"/>
                  </a:cubicBezTo>
                  <a:close/>
                  <a:moveTo>
                    <a:pt x="5890" y="6323"/>
                  </a:moveTo>
                  <a:cubicBezTo>
                    <a:pt x="5821" y="6392"/>
                    <a:pt x="5730" y="6437"/>
                    <a:pt x="5639" y="6506"/>
                  </a:cubicBezTo>
                  <a:lnTo>
                    <a:pt x="5775" y="6666"/>
                  </a:lnTo>
                  <a:cubicBezTo>
                    <a:pt x="5844" y="6620"/>
                    <a:pt x="5935" y="6551"/>
                    <a:pt x="6027" y="6483"/>
                  </a:cubicBezTo>
                  <a:lnTo>
                    <a:pt x="5890" y="6323"/>
                  </a:lnTo>
                  <a:close/>
                  <a:moveTo>
                    <a:pt x="1667" y="6506"/>
                  </a:moveTo>
                  <a:lnTo>
                    <a:pt x="1553" y="6688"/>
                  </a:lnTo>
                  <a:cubicBezTo>
                    <a:pt x="1644" y="6734"/>
                    <a:pt x="1735" y="6802"/>
                    <a:pt x="1827" y="6848"/>
                  </a:cubicBezTo>
                  <a:lnTo>
                    <a:pt x="1941" y="6666"/>
                  </a:lnTo>
                  <a:cubicBezTo>
                    <a:pt x="1850" y="6620"/>
                    <a:pt x="1758" y="6574"/>
                    <a:pt x="1667" y="6506"/>
                  </a:cubicBezTo>
                  <a:close/>
                  <a:moveTo>
                    <a:pt x="5387" y="6666"/>
                  </a:moveTo>
                  <a:cubicBezTo>
                    <a:pt x="5296" y="6711"/>
                    <a:pt x="5228" y="6757"/>
                    <a:pt x="5136" y="6802"/>
                  </a:cubicBezTo>
                  <a:lnTo>
                    <a:pt x="5205" y="6985"/>
                  </a:lnTo>
                  <a:cubicBezTo>
                    <a:pt x="5319" y="6939"/>
                    <a:pt x="5410" y="6894"/>
                    <a:pt x="5502" y="6848"/>
                  </a:cubicBezTo>
                  <a:lnTo>
                    <a:pt x="5387" y="6666"/>
                  </a:lnTo>
                  <a:close/>
                  <a:moveTo>
                    <a:pt x="2192" y="6802"/>
                  </a:moveTo>
                  <a:lnTo>
                    <a:pt x="2123" y="7008"/>
                  </a:lnTo>
                  <a:cubicBezTo>
                    <a:pt x="2215" y="7031"/>
                    <a:pt x="2306" y="7076"/>
                    <a:pt x="2420" y="7122"/>
                  </a:cubicBezTo>
                  <a:lnTo>
                    <a:pt x="2489" y="6917"/>
                  </a:lnTo>
                  <a:cubicBezTo>
                    <a:pt x="2374" y="6894"/>
                    <a:pt x="2283" y="6848"/>
                    <a:pt x="2192" y="6802"/>
                  </a:cubicBezTo>
                  <a:close/>
                  <a:moveTo>
                    <a:pt x="4840" y="6917"/>
                  </a:moveTo>
                  <a:cubicBezTo>
                    <a:pt x="4748" y="6962"/>
                    <a:pt x="4657" y="6985"/>
                    <a:pt x="4566" y="7008"/>
                  </a:cubicBezTo>
                  <a:lnTo>
                    <a:pt x="4611" y="7213"/>
                  </a:lnTo>
                  <a:cubicBezTo>
                    <a:pt x="4726" y="7191"/>
                    <a:pt x="4817" y="7145"/>
                    <a:pt x="4908" y="7122"/>
                  </a:cubicBezTo>
                  <a:lnTo>
                    <a:pt x="4840" y="6917"/>
                  </a:lnTo>
                  <a:close/>
                  <a:moveTo>
                    <a:pt x="2763" y="7008"/>
                  </a:moveTo>
                  <a:lnTo>
                    <a:pt x="2717" y="7213"/>
                  </a:lnTo>
                  <a:cubicBezTo>
                    <a:pt x="2808" y="7236"/>
                    <a:pt x="2922" y="7259"/>
                    <a:pt x="3036" y="7282"/>
                  </a:cubicBezTo>
                  <a:lnTo>
                    <a:pt x="3059" y="7076"/>
                  </a:lnTo>
                  <a:cubicBezTo>
                    <a:pt x="2968" y="7054"/>
                    <a:pt x="2854" y="7031"/>
                    <a:pt x="2763" y="7008"/>
                  </a:cubicBezTo>
                  <a:close/>
                  <a:moveTo>
                    <a:pt x="3356" y="7122"/>
                  </a:moveTo>
                  <a:lnTo>
                    <a:pt x="3356" y="7327"/>
                  </a:lnTo>
                  <a:lnTo>
                    <a:pt x="3653" y="7327"/>
                  </a:lnTo>
                  <a:lnTo>
                    <a:pt x="3653" y="7122"/>
                  </a:lnTo>
                  <a:close/>
                  <a:moveTo>
                    <a:pt x="4269" y="7076"/>
                  </a:moveTo>
                  <a:cubicBezTo>
                    <a:pt x="4178" y="7099"/>
                    <a:pt x="4064" y="7099"/>
                    <a:pt x="3972" y="7122"/>
                  </a:cubicBezTo>
                  <a:lnTo>
                    <a:pt x="3995" y="7327"/>
                  </a:lnTo>
                  <a:cubicBezTo>
                    <a:pt x="4086" y="7305"/>
                    <a:pt x="4201" y="7305"/>
                    <a:pt x="4292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7922723" y="4471503"/>
              <a:ext cx="125819" cy="125819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07" y="0"/>
                  </a:moveTo>
                  <a:cubicBezTo>
                    <a:pt x="685" y="0"/>
                    <a:pt x="0" y="685"/>
                    <a:pt x="0" y="1529"/>
                  </a:cubicBezTo>
                  <a:cubicBezTo>
                    <a:pt x="0" y="2351"/>
                    <a:pt x="685" y="3036"/>
                    <a:pt x="1507" y="3036"/>
                  </a:cubicBezTo>
                  <a:cubicBezTo>
                    <a:pt x="2351" y="3036"/>
                    <a:pt x="3036" y="2351"/>
                    <a:pt x="3036" y="1529"/>
                  </a:cubicBezTo>
                  <a:cubicBezTo>
                    <a:pt x="3036" y="685"/>
                    <a:pt x="2351" y="0"/>
                    <a:pt x="1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923676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91" y="206"/>
                    <a:pt x="2762" y="777"/>
                    <a:pt x="2762" y="1484"/>
                  </a:cubicBezTo>
                  <a:cubicBezTo>
                    <a:pt x="2762" y="2169"/>
                    <a:pt x="2191" y="2740"/>
                    <a:pt x="1484" y="2740"/>
                  </a:cubicBezTo>
                  <a:cubicBezTo>
                    <a:pt x="799" y="2740"/>
                    <a:pt x="228" y="2169"/>
                    <a:pt x="228" y="1484"/>
                  </a:cubicBezTo>
                  <a:cubicBezTo>
                    <a:pt x="228" y="777"/>
                    <a:pt x="799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85" y="1"/>
                    <a:pt x="0" y="663"/>
                    <a:pt x="0" y="1484"/>
                  </a:cubicBezTo>
                  <a:cubicBezTo>
                    <a:pt x="0" y="2283"/>
                    <a:pt x="685" y="2968"/>
                    <a:pt x="1484" y="2968"/>
                  </a:cubicBezTo>
                  <a:cubicBezTo>
                    <a:pt x="2305" y="2968"/>
                    <a:pt x="2967" y="2283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842324" y="4391063"/>
              <a:ext cx="286658" cy="286699"/>
            </a:xfrm>
            <a:custGeom>
              <a:avLst/>
              <a:gdLst/>
              <a:ahLst/>
              <a:cxnLst/>
              <a:rect l="l" t="t" r="r" b="b"/>
              <a:pathLst>
                <a:path w="6917" h="6918" extrusionOk="0">
                  <a:moveTo>
                    <a:pt x="3447" y="229"/>
                  </a:moveTo>
                  <a:cubicBezTo>
                    <a:pt x="5250" y="229"/>
                    <a:pt x="6688" y="1667"/>
                    <a:pt x="6688" y="3470"/>
                  </a:cubicBezTo>
                  <a:cubicBezTo>
                    <a:pt x="6688" y="5251"/>
                    <a:pt x="5250" y="6712"/>
                    <a:pt x="3447" y="6712"/>
                  </a:cubicBezTo>
                  <a:cubicBezTo>
                    <a:pt x="1666" y="6712"/>
                    <a:pt x="206" y="5251"/>
                    <a:pt x="206" y="3470"/>
                  </a:cubicBezTo>
                  <a:cubicBezTo>
                    <a:pt x="206" y="1667"/>
                    <a:pt x="1666" y="229"/>
                    <a:pt x="3447" y="229"/>
                  </a:cubicBezTo>
                  <a:close/>
                  <a:moveTo>
                    <a:pt x="3447" y="1"/>
                  </a:moveTo>
                  <a:cubicBezTo>
                    <a:pt x="1552" y="1"/>
                    <a:pt x="0" y="1553"/>
                    <a:pt x="0" y="3470"/>
                  </a:cubicBezTo>
                  <a:cubicBezTo>
                    <a:pt x="0" y="5365"/>
                    <a:pt x="1552" y="6917"/>
                    <a:pt x="3447" y="6917"/>
                  </a:cubicBezTo>
                  <a:cubicBezTo>
                    <a:pt x="5364" y="6917"/>
                    <a:pt x="6916" y="5365"/>
                    <a:pt x="6916" y="3470"/>
                  </a:cubicBezTo>
                  <a:cubicBezTo>
                    <a:pt x="6916" y="1553"/>
                    <a:pt x="5364" y="1"/>
                    <a:pt x="3447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968102" y="4516883"/>
              <a:ext cx="35060" cy="35060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12" y="1"/>
                  </a:moveTo>
                  <a:cubicBezTo>
                    <a:pt x="183" y="1"/>
                    <a:pt x="1" y="206"/>
                    <a:pt x="1" y="434"/>
                  </a:cubicBezTo>
                  <a:cubicBezTo>
                    <a:pt x="1" y="663"/>
                    <a:pt x="183" y="845"/>
                    <a:pt x="412" y="845"/>
                  </a:cubicBezTo>
                  <a:cubicBezTo>
                    <a:pt x="640" y="845"/>
                    <a:pt x="845" y="663"/>
                    <a:pt x="845" y="434"/>
                  </a:cubicBezTo>
                  <a:cubicBezTo>
                    <a:pt x="845" y="206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977593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83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298"/>
                    <a:pt x="91" y="389"/>
                    <a:pt x="183" y="389"/>
                  </a:cubicBezTo>
                  <a:cubicBezTo>
                    <a:pt x="297" y="389"/>
                    <a:pt x="388" y="298"/>
                    <a:pt x="388" y="206"/>
                  </a:cubicBezTo>
                  <a:cubicBezTo>
                    <a:pt x="388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7977593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297"/>
                    <a:pt x="91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8015430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297"/>
                    <a:pt x="91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7939756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297"/>
                    <a:pt x="91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8003121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0" y="143"/>
                    <a:pt x="0" y="257"/>
                    <a:pt x="92" y="325"/>
                  </a:cubicBezTo>
                  <a:cubicBezTo>
                    <a:pt x="126" y="371"/>
                    <a:pt x="172" y="394"/>
                    <a:pt x="220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4" y="257"/>
                    <a:pt x="434" y="143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7950158" y="4553559"/>
              <a:ext cx="17074" cy="15624"/>
            </a:xfrm>
            <a:custGeom>
              <a:avLst/>
              <a:gdLst/>
              <a:ahLst/>
              <a:cxnLst/>
              <a:rect l="l" t="t" r="r" b="b"/>
              <a:pathLst>
                <a:path w="412" h="377" extrusionOk="0">
                  <a:moveTo>
                    <a:pt x="206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20"/>
                    <a:pt x="0" y="257"/>
                    <a:pt x="69" y="325"/>
                  </a:cubicBezTo>
                  <a:cubicBezTo>
                    <a:pt x="103" y="360"/>
                    <a:pt x="154" y="377"/>
                    <a:pt x="206" y="377"/>
                  </a:cubicBezTo>
                  <a:cubicBezTo>
                    <a:pt x="257" y="377"/>
                    <a:pt x="308" y="360"/>
                    <a:pt x="343" y="325"/>
                  </a:cubicBezTo>
                  <a:cubicBezTo>
                    <a:pt x="411" y="257"/>
                    <a:pt x="411" y="120"/>
                    <a:pt x="343" y="52"/>
                  </a:cubicBezTo>
                  <a:cubicBezTo>
                    <a:pt x="308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8003121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0" y="120"/>
                    <a:pt x="0" y="257"/>
                    <a:pt x="92" y="325"/>
                  </a:cubicBezTo>
                  <a:cubicBezTo>
                    <a:pt x="126" y="360"/>
                    <a:pt x="172" y="377"/>
                    <a:pt x="220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4" y="257"/>
                    <a:pt x="434" y="120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7950158" y="4499643"/>
              <a:ext cx="17074" cy="1632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206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43"/>
                    <a:pt x="0" y="257"/>
                    <a:pt x="69" y="325"/>
                  </a:cubicBezTo>
                  <a:cubicBezTo>
                    <a:pt x="103" y="371"/>
                    <a:pt x="154" y="394"/>
                    <a:pt x="206" y="394"/>
                  </a:cubicBezTo>
                  <a:cubicBezTo>
                    <a:pt x="257" y="394"/>
                    <a:pt x="308" y="371"/>
                    <a:pt x="343" y="325"/>
                  </a:cubicBezTo>
                  <a:cubicBezTo>
                    <a:pt x="411" y="257"/>
                    <a:pt x="411" y="143"/>
                    <a:pt x="343" y="52"/>
                  </a:cubicBezTo>
                  <a:cubicBezTo>
                    <a:pt x="308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8435408" y="3838676"/>
              <a:ext cx="34107" cy="140946"/>
            </a:xfrm>
            <a:custGeom>
              <a:avLst/>
              <a:gdLst/>
              <a:ahLst/>
              <a:cxnLst/>
              <a:rect l="l" t="t" r="r" b="b"/>
              <a:pathLst>
                <a:path w="823" h="3401" extrusionOk="0">
                  <a:moveTo>
                    <a:pt x="183" y="0"/>
                  </a:moveTo>
                  <a:cubicBezTo>
                    <a:pt x="69" y="0"/>
                    <a:pt x="1" y="69"/>
                    <a:pt x="1" y="183"/>
                  </a:cubicBezTo>
                  <a:lnTo>
                    <a:pt x="1" y="3196"/>
                  </a:lnTo>
                  <a:cubicBezTo>
                    <a:pt x="1" y="3310"/>
                    <a:pt x="69" y="3401"/>
                    <a:pt x="183" y="3401"/>
                  </a:cubicBezTo>
                  <a:cubicBezTo>
                    <a:pt x="526" y="3401"/>
                    <a:pt x="822" y="3104"/>
                    <a:pt x="822" y="2739"/>
                  </a:cubicBezTo>
                  <a:lnTo>
                    <a:pt x="822" y="594"/>
                  </a:lnTo>
                  <a:cubicBezTo>
                    <a:pt x="822" y="251"/>
                    <a:pt x="548" y="0"/>
                    <a:pt x="229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8398524" y="3798933"/>
              <a:ext cx="51099" cy="44509"/>
            </a:xfrm>
            <a:custGeom>
              <a:avLst/>
              <a:gdLst/>
              <a:ahLst/>
              <a:cxnLst/>
              <a:rect l="l" t="t" r="r" b="b"/>
              <a:pathLst>
                <a:path w="1233" h="1074" extrusionOk="0">
                  <a:moveTo>
                    <a:pt x="0" y="0"/>
                  </a:moveTo>
                  <a:lnTo>
                    <a:pt x="0" y="206"/>
                  </a:lnTo>
                  <a:lnTo>
                    <a:pt x="503" y="206"/>
                  </a:lnTo>
                  <a:cubicBezTo>
                    <a:pt x="776" y="206"/>
                    <a:pt x="1005" y="434"/>
                    <a:pt x="1005" y="708"/>
                  </a:cubicBezTo>
                  <a:lnTo>
                    <a:pt x="1005" y="1073"/>
                  </a:lnTo>
                  <a:lnTo>
                    <a:pt x="1233" y="1073"/>
                  </a:lnTo>
                  <a:lnTo>
                    <a:pt x="1233" y="708"/>
                  </a:lnTo>
                  <a:cubicBezTo>
                    <a:pt x="1233" y="320"/>
                    <a:pt x="913" y="0"/>
                    <a:pt x="503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8395665" y="3798933"/>
              <a:ext cx="10444" cy="8537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60"/>
                    <a:pt x="47" y="206"/>
                    <a:pt x="92" y="206"/>
                  </a:cubicBezTo>
                  <a:lnTo>
                    <a:pt x="161" y="206"/>
                  </a:lnTo>
                  <a:cubicBezTo>
                    <a:pt x="206" y="206"/>
                    <a:pt x="252" y="160"/>
                    <a:pt x="252" y="92"/>
                  </a:cubicBezTo>
                  <a:cubicBezTo>
                    <a:pt x="252" y="46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598544" y="4386339"/>
              <a:ext cx="296107" cy="296148"/>
            </a:xfrm>
            <a:custGeom>
              <a:avLst/>
              <a:gdLst/>
              <a:ahLst/>
              <a:cxnLst/>
              <a:rect l="l" t="t" r="r" b="b"/>
              <a:pathLst>
                <a:path w="7145" h="7146" extrusionOk="0">
                  <a:moveTo>
                    <a:pt x="3561" y="1"/>
                  </a:moveTo>
                  <a:cubicBezTo>
                    <a:pt x="1598" y="1"/>
                    <a:pt x="0" y="1599"/>
                    <a:pt x="0" y="3584"/>
                  </a:cubicBezTo>
                  <a:cubicBezTo>
                    <a:pt x="0" y="5547"/>
                    <a:pt x="1598" y="7145"/>
                    <a:pt x="3561" y="7145"/>
                  </a:cubicBezTo>
                  <a:cubicBezTo>
                    <a:pt x="5547" y="7145"/>
                    <a:pt x="7145" y="5547"/>
                    <a:pt x="7145" y="3584"/>
                  </a:cubicBezTo>
                  <a:cubicBezTo>
                    <a:pt x="7145" y="1599"/>
                    <a:pt x="5547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5594773" y="4382568"/>
              <a:ext cx="303691" cy="303691"/>
            </a:xfrm>
            <a:custGeom>
              <a:avLst/>
              <a:gdLst/>
              <a:ahLst/>
              <a:cxnLst/>
              <a:rect l="l" t="t" r="r" b="b"/>
              <a:pathLst>
                <a:path w="7328" h="7328" extrusionOk="0">
                  <a:moveTo>
                    <a:pt x="3652" y="1"/>
                  </a:moveTo>
                  <a:lnTo>
                    <a:pt x="3652" y="206"/>
                  </a:lnTo>
                  <a:lnTo>
                    <a:pt x="3949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19" y="23"/>
                    <a:pt x="3127" y="46"/>
                    <a:pt x="3013" y="46"/>
                  </a:cubicBezTo>
                  <a:lnTo>
                    <a:pt x="3059" y="252"/>
                  </a:lnTo>
                  <a:cubicBezTo>
                    <a:pt x="3150" y="252"/>
                    <a:pt x="3241" y="229"/>
                    <a:pt x="3355" y="229"/>
                  </a:cubicBezTo>
                  <a:lnTo>
                    <a:pt x="3333" y="23"/>
                  </a:lnTo>
                  <a:close/>
                  <a:moveTo>
                    <a:pt x="4291" y="46"/>
                  </a:moveTo>
                  <a:lnTo>
                    <a:pt x="4246" y="252"/>
                  </a:lnTo>
                  <a:cubicBezTo>
                    <a:pt x="4360" y="274"/>
                    <a:pt x="4451" y="297"/>
                    <a:pt x="4542" y="320"/>
                  </a:cubicBezTo>
                  <a:lnTo>
                    <a:pt x="4611" y="115"/>
                  </a:lnTo>
                  <a:cubicBezTo>
                    <a:pt x="4497" y="92"/>
                    <a:pt x="4383" y="69"/>
                    <a:pt x="4291" y="46"/>
                  </a:cubicBezTo>
                  <a:close/>
                  <a:moveTo>
                    <a:pt x="2694" y="115"/>
                  </a:moveTo>
                  <a:cubicBezTo>
                    <a:pt x="2602" y="160"/>
                    <a:pt x="2488" y="183"/>
                    <a:pt x="2397" y="229"/>
                  </a:cubicBezTo>
                  <a:lnTo>
                    <a:pt x="2465" y="411"/>
                  </a:lnTo>
                  <a:cubicBezTo>
                    <a:pt x="2557" y="389"/>
                    <a:pt x="2648" y="343"/>
                    <a:pt x="2762" y="320"/>
                  </a:cubicBezTo>
                  <a:lnTo>
                    <a:pt x="2694" y="115"/>
                  </a:lnTo>
                  <a:close/>
                  <a:moveTo>
                    <a:pt x="4908" y="206"/>
                  </a:moveTo>
                  <a:lnTo>
                    <a:pt x="4839" y="411"/>
                  </a:lnTo>
                  <a:cubicBezTo>
                    <a:pt x="4930" y="434"/>
                    <a:pt x="5022" y="480"/>
                    <a:pt x="5113" y="526"/>
                  </a:cubicBezTo>
                  <a:lnTo>
                    <a:pt x="5204" y="343"/>
                  </a:lnTo>
                  <a:cubicBezTo>
                    <a:pt x="5113" y="297"/>
                    <a:pt x="4999" y="252"/>
                    <a:pt x="4908" y="206"/>
                  </a:cubicBezTo>
                  <a:close/>
                  <a:moveTo>
                    <a:pt x="2100" y="343"/>
                  </a:moveTo>
                  <a:cubicBezTo>
                    <a:pt x="2009" y="389"/>
                    <a:pt x="1917" y="434"/>
                    <a:pt x="1826" y="503"/>
                  </a:cubicBezTo>
                  <a:lnTo>
                    <a:pt x="1917" y="663"/>
                  </a:lnTo>
                  <a:cubicBezTo>
                    <a:pt x="2009" y="617"/>
                    <a:pt x="2100" y="571"/>
                    <a:pt x="2191" y="526"/>
                  </a:cubicBezTo>
                  <a:lnTo>
                    <a:pt x="2100" y="343"/>
                  </a:lnTo>
                  <a:close/>
                  <a:moveTo>
                    <a:pt x="5478" y="480"/>
                  </a:moveTo>
                  <a:lnTo>
                    <a:pt x="5387" y="663"/>
                  </a:lnTo>
                  <a:cubicBezTo>
                    <a:pt x="5478" y="708"/>
                    <a:pt x="5547" y="777"/>
                    <a:pt x="5638" y="822"/>
                  </a:cubicBezTo>
                  <a:lnTo>
                    <a:pt x="5752" y="663"/>
                  </a:lnTo>
                  <a:cubicBezTo>
                    <a:pt x="5661" y="594"/>
                    <a:pt x="5570" y="526"/>
                    <a:pt x="5478" y="480"/>
                  </a:cubicBezTo>
                  <a:close/>
                  <a:moveTo>
                    <a:pt x="1552" y="663"/>
                  </a:moveTo>
                  <a:cubicBezTo>
                    <a:pt x="1461" y="731"/>
                    <a:pt x="1370" y="799"/>
                    <a:pt x="1301" y="868"/>
                  </a:cubicBezTo>
                  <a:lnTo>
                    <a:pt x="1438" y="1028"/>
                  </a:lnTo>
                  <a:cubicBezTo>
                    <a:pt x="1507" y="959"/>
                    <a:pt x="1598" y="891"/>
                    <a:pt x="1666" y="845"/>
                  </a:cubicBezTo>
                  <a:lnTo>
                    <a:pt x="1552" y="663"/>
                  </a:lnTo>
                  <a:close/>
                  <a:moveTo>
                    <a:pt x="6003" y="845"/>
                  </a:moveTo>
                  <a:lnTo>
                    <a:pt x="5889" y="1005"/>
                  </a:lnTo>
                  <a:cubicBezTo>
                    <a:pt x="5958" y="1073"/>
                    <a:pt x="6026" y="1142"/>
                    <a:pt x="6095" y="1210"/>
                  </a:cubicBezTo>
                  <a:lnTo>
                    <a:pt x="6254" y="1073"/>
                  </a:lnTo>
                  <a:cubicBezTo>
                    <a:pt x="6163" y="982"/>
                    <a:pt x="6095" y="914"/>
                    <a:pt x="6003" y="845"/>
                  </a:cubicBezTo>
                  <a:close/>
                  <a:moveTo>
                    <a:pt x="1050" y="1073"/>
                  </a:moveTo>
                  <a:cubicBezTo>
                    <a:pt x="982" y="1165"/>
                    <a:pt x="913" y="1233"/>
                    <a:pt x="845" y="1324"/>
                  </a:cubicBezTo>
                  <a:lnTo>
                    <a:pt x="1004" y="1439"/>
                  </a:lnTo>
                  <a:cubicBezTo>
                    <a:pt x="1073" y="1370"/>
                    <a:pt x="1141" y="1302"/>
                    <a:pt x="1210" y="1233"/>
                  </a:cubicBezTo>
                  <a:lnTo>
                    <a:pt x="1050" y="1073"/>
                  </a:lnTo>
                  <a:close/>
                  <a:moveTo>
                    <a:pt x="6460" y="1302"/>
                  </a:moveTo>
                  <a:lnTo>
                    <a:pt x="6300" y="1439"/>
                  </a:lnTo>
                  <a:cubicBezTo>
                    <a:pt x="6368" y="1507"/>
                    <a:pt x="6437" y="1598"/>
                    <a:pt x="6483" y="1667"/>
                  </a:cubicBezTo>
                  <a:lnTo>
                    <a:pt x="6665" y="1553"/>
                  </a:lnTo>
                  <a:cubicBezTo>
                    <a:pt x="6597" y="1461"/>
                    <a:pt x="6528" y="1370"/>
                    <a:pt x="6460" y="1302"/>
                  </a:cubicBezTo>
                  <a:close/>
                  <a:moveTo>
                    <a:pt x="639" y="1576"/>
                  </a:moveTo>
                  <a:cubicBezTo>
                    <a:pt x="594" y="1667"/>
                    <a:pt x="525" y="1758"/>
                    <a:pt x="479" y="1849"/>
                  </a:cubicBezTo>
                  <a:lnTo>
                    <a:pt x="662" y="1941"/>
                  </a:lnTo>
                  <a:cubicBezTo>
                    <a:pt x="708" y="1849"/>
                    <a:pt x="753" y="1781"/>
                    <a:pt x="822" y="1690"/>
                  </a:cubicBezTo>
                  <a:lnTo>
                    <a:pt x="639" y="1576"/>
                  </a:lnTo>
                  <a:close/>
                  <a:moveTo>
                    <a:pt x="6825" y="1827"/>
                  </a:moveTo>
                  <a:lnTo>
                    <a:pt x="6665" y="1918"/>
                  </a:lnTo>
                  <a:cubicBezTo>
                    <a:pt x="6711" y="2009"/>
                    <a:pt x="6756" y="2100"/>
                    <a:pt x="6802" y="2192"/>
                  </a:cubicBezTo>
                  <a:lnTo>
                    <a:pt x="6985" y="2100"/>
                  </a:lnTo>
                  <a:cubicBezTo>
                    <a:pt x="6939" y="2009"/>
                    <a:pt x="6893" y="1918"/>
                    <a:pt x="6825" y="1827"/>
                  </a:cubicBezTo>
                  <a:close/>
                  <a:moveTo>
                    <a:pt x="343" y="2123"/>
                  </a:moveTo>
                  <a:cubicBezTo>
                    <a:pt x="297" y="2215"/>
                    <a:pt x="251" y="2329"/>
                    <a:pt x="206" y="2420"/>
                  </a:cubicBezTo>
                  <a:lnTo>
                    <a:pt x="411" y="2489"/>
                  </a:lnTo>
                  <a:cubicBezTo>
                    <a:pt x="434" y="2397"/>
                    <a:pt x="479" y="2306"/>
                    <a:pt x="525" y="2215"/>
                  </a:cubicBezTo>
                  <a:lnTo>
                    <a:pt x="343" y="2123"/>
                  </a:lnTo>
                  <a:close/>
                  <a:moveTo>
                    <a:pt x="7099" y="2397"/>
                  </a:moveTo>
                  <a:lnTo>
                    <a:pt x="6916" y="2466"/>
                  </a:lnTo>
                  <a:cubicBezTo>
                    <a:pt x="6939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67" y="2603"/>
                    <a:pt x="7144" y="2489"/>
                    <a:pt x="7099" y="2397"/>
                  </a:cubicBezTo>
                  <a:close/>
                  <a:moveTo>
                    <a:pt x="114" y="2717"/>
                  </a:moveTo>
                  <a:cubicBezTo>
                    <a:pt x="91" y="2831"/>
                    <a:pt x="69" y="2945"/>
                    <a:pt x="46" y="3036"/>
                  </a:cubicBezTo>
                  <a:lnTo>
                    <a:pt x="251" y="3082"/>
                  </a:lnTo>
                  <a:cubicBezTo>
                    <a:pt x="274" y="2968"/>
                    <a:pt x="297" y="2877"/>
                    <a:pt x="320" y="2785"/>
                  </a:cubicBezTo>
                  <a:lnTo>
                    <a:pt x="114" y="2717"/>
                  </a:lnTo>
                  <a:close/>
                  <a:moveTo>
                    <a:pt x="7281" y="3014"/>
                  </a:moveTo>
                  <a:lnTo>
                    <a:pt x="7076" y="3059"/>
                  </a:lnTo>
                  <a:cubicBezTo>
                    <a:pt x="7099" y="3150"/>
                    <a:pt x="7099" y="3242"/>
                    <a:pt x="7122" y="3356"/>
                  </a:cubicBezTo>
                  <a:lnTo>
                    <a:pt x="7327" y="3333"/>
                  </a:lnTo>
                  <a:cubicBezTo>
                    <a:pt x="7304" y="3219"/>
                    <a:pt x="7304" y="3128"/>
                    <a:pt x="7281" y="3014"/>
                  </a:cubicBezTo>
                  <a:close/>
                  <a:moveTo>
                    <a:pt x="0" y="3356"/>
                  </a:moveTo>
                  <a:cubicBezTo>
                    <a:pt x="0" y="3470"/>
                    <a:pt x="0" y="3561"/>
                    <a:pt x="0" y="3653"/>
                  </a:cubicBezTo>
                  <a:lnTo>
                    <a:pt x="0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06" y="3379"/>
                  </a:cubicBezTo>
                  <a:lnTo>
                    <a:pt x="0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122" y="3972"/>
                  </a:cubicBezTo>
                  <a:lnTo>
                    <a:pt x="7327" y="3995"/>
                  </a:lnTo>
                  <a:cubicBezTo>
                    <a:pt x="7327" y="3881"/>
                    <a:pt x="7327" y="3767"/>
                    <a:pt x="7327" y="3675"/>
                  </a:cubicBezTo>
                  <a:lnTo>
                    <a:pt x="7327" y="3653"/>
                  </a:lnTo>
                  <a:close/>
                  <a:moveTo>
                    <a:pt x="206" y="3972"/>
                  </a:moveTo>
                  <a:lnTo>
                    <a:pt x="0" y="3995"/>
                  </a:lnTo>
                  <a:cubicBezTo>
                    <a:pt x="23" y="4109"/>
                    <a:pt x="23" y="4200"/>
                    <a:pt x="46" y="4315"/>
                  </a:cubicBezTo>
                  <a:lnTo>
                    <a:pt x="251" y="4269"/>
                  </a:lnTo>
                  <a:cubicBezTo>
                    <a:pt x="228" y="4178"/>
                    <a:pt x="228" y="4086"/>
                    <a:pt x="206" y="3972"/>
                  </a:cubicBezTo>
                  <a:close/>
                  <a:moveTo>
                    <a:pt x="7076" y="4269"/>
                  </a:moveTo>
                  <a:cubicBezTo>
                    <a:pt x="7053" y="4360"/>
                    <a:pt x="7030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1" y="4315"/>
                  </a:cubicBezTo>
                  <a:lnTo>
                    <a:pt x="7076" y="4269"/>
                  </a:lnTo>
                  <a:close/>
                  <a:moveTo>
                    <a:pt x="320" y="4566"/>
                  </a:moveTo>
                  <a:lnTo>
                    <a:pt x="114" y="4634"/>
                  </a:lnTo>
                  <a:cubicBezTo>
                    <a:pt x="137" y="4725"/>
                    <a:pt x="183" y="4840"/>
                    <a:pt x="206" y="4931"/>
                  </a:cubicBezTo>
                  <a:lnTo>
                    <a:pt x="411" y="4862"/>
                  </a:lnTo>
                  <a:cubicBezTo>
                    <a:pt x="365" y="4771"/>
                    <a:pt x="343" y="4657"/>
                    <a:pt x="320" y="4566"/>
                  </a:cubicBezTo>
                  <a:close/>
                  <a:moveTo>
                    <a:pt x="6916" y="4862"/>
                  </a:moveTo>
                  <a:cubicBezTo>
                    <a:pt x="6893" y="4954"/>
                    <a:pt x="6848" y="5045"/>
                    <a:pt x="6802" y="5136"/>
                  </a:cubicBezTo>
                  <a:lnTo>
                    <a:pt x="6985" y="5228"/>
                  </a:lnTo>
                  <a:cubicBezTo>
                    <a:pt x="7030" y="5113"/>
                    <a:pt x="7076" y="5022"/>
                    <a:pt x="7122" y="4931"/>
                  </a:cubicBezTo>
                  <a:lnTo>
                    <a:pt x="6916" y="4862"/>
                  </a:lnTo>
                  <a:close/>
                  <a:moveTo>
                    <a:pt x="525" y="5136"/>
                  </a:moveTo>
                  <a:lnTo>
                    <a:pt x="343" y="5228"/>
                  </a:lnTo>
                  <a:cubicBezTo>
                    <a:pt x="388" y="5319"/>
                    <a:pt x="434" y="5410"/>
                    <a:pt x="479" y="5501"/>
                  </a:cubicBezTo>
                  <a:lnTo>
                    <a:pt x="662" y="5410"/>
                  </a:lnTo>
                  <a:cubicBezTo>
                    <a:pt x="616" y="5319"/>
                    <a:pt x="571" y="5228"/>
                    <a:pt x="525" y="5136"/>
                  </a:cubicBezTo>
                  <a:close/>
                  <a:moveTo>
                    <a:pt x="6665" y="5387"/>
                  </a:moveTo>
                  <a:cubicBezTo>
                    <a:pt x="6620" y="5479"/>
                    <a:pt x="6551" y="5570"/>
                    <a:pt x="6505" y="5661"/>
                  </a:cubicBezTo>
                  <a:lnTo>
                    <a:pt x="6665" y="5775"/>
                  </a:lnTo>
                  <a:cubicBezTo>
                    <a:pt x="6734" y="5684"/>
                    <a:pt x="6779" y="5593"/>
                    <a:pt x="6848" y="5501"/>
                  </a:cubicBezTo>
                  <a:lnTo>
                    <a:pt x="6665" y="5387"/>
                  </a:lnTo>
                  <a:close/>
                  <a:moveTo>
                    <a:pt x="822" y="5661"/>
                  </a:moveTo>
                  <a:lnTo>
                    <a:pt x="662" y="5775"/>
                  </a:lnTo>
                  <a:cubicBezTo>
                    <a:pt x="731" y="5867"/>
                    <a:pt x="776" y="5958"/>
                    <a:pt x="845" y="6026"/>
                  </a:cubicBezTo>
                  <a:lnTo>
                    <a:pt x="1004" y="5889"/>
                  </a:lnTo>
                  <a:cubicBezTo>
                    <a:pt x="959" y="5821"/>
                    <a:pt x="890" y="5730"/>
                    <a:pt x="822" y="5661"/>
                  </a:cubicBezTo>
                  <a:close/>
                  <a:moveTo>
                    <a:pt x="6323" y="5889"/>
                  </a:moveTo>
                  <a:cubicBezTo>
                    <a:pt x="6254" y="5981"/>
                    <a:pt x="6186" y="6049"/>
                    <a:pt x="6117" y="6118"/>
                  </a:cubicBezTo>
                  <a:lnTo>
                    <a:pt x="6254" y="6255"/>
                  </a:lnTo>
                  <a:cubicBezTo>
                    <a:pt x="6323" y="6186"/>
                    <a:pt x="6414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10" y="6118"/>
                  </a:moveTo>
                  <a:lnTo>
                    <a:pt x="1073" y="6278"/>
                  </a:lnTo>
                  <a:cubicBezTo>
                    <a:pt x="1141" y="6346"/>
                    <a:pt x="1233" y="6414"/>
                    <a:pt x="1301" y="6483"/>
                  </a:cubicBezTo>
                  <a:lnTo>
                    <a:pt x="1438" y="6323"/>
                  </a:lnTo>
                  <a:cubicBezTo>
                    <a:pt x="1370" y="6255"/>
                    <a:pt x="1278" y="6186"/>
                    <a:pt x="1210" y="6118"/>
                  </a:cubicBezTo>
                  <a:close/>
                  <a:moveTo>
                    <a:pt x="5889" y="6323"/>
                  </a:moveTo>
                  <a:cubicBezTo>
                    <a:pt x="5821" y="6392"/>
                    <a:pt x="5729" y="6437"/>
                    <a:pt x="5661" y="6506"/>
                  </a:cubicBezTo>
                  <a:lnTo>
                    <a:pt x="5775" y="6666"/>
                  </a:lnTo>
                  <a:cubicBezTo>
                    <a:pt x="5866" y="6620"/>
                    <a:pt x="5935" y="6551"/>
                    <a:pt x="6026" y="6483"/>
                  </a:cubicBezTo>
                  <a:lnTo>
                    <a:pt x="5889" y="6323"/>
                  </a:lnTo>
                  <a:close/>
                  <a:moveTo>
                    <a:pt x="1689" y="6506"/>
                  </a:moveTo>
                  <a:lnTo>
                    <a:pt x="1552" y="6688"/>
                  </a:lnTo>
                  <a:cubicBezTo>
                    <a:pt x="1644" y="6734"/>
                    <a:pt x="1735" y="6802"/>
                    <a:pt x="1826" y="6848"/>
                  </a:cubicBezTo>
                  <a:lnTo>
                    <a:pt x="1940" y="6666"/>
                  </a:lnTo>
                  <a:cubicBezTo>
                    <a:pt x="1849" y="6620"/>
                    <a:pt x="1758" y="6574"/>
                    <a:pt x="1689" y="6506"/>
                  </a:cubicBezTo>
                  <a:close/>
                  <a:moveTo>
                    <a:pt x="5387" y="6666"/>
                  </a:moveTo>
                  <a:cubicBezTo>
                    <a:pt x="5318" y="6711"/>
                    <a:pt x="5227" y="6757"/>
                    <a:pt x="5136" y="6802"/>
                  </a:cubicBezTo>
                  <a:lnTo>
                    <a:pt x="5227" y="6985"/>
                  </a:lnTo>
                  <a:cubicBezTo>
                    <a:pt x="5318" y="6939"/>
                    <a:pt x="5410" y="6894"/>
                    <a:pt x="5501" y="6848"/>
                  </a:cubicBezTo>
                  <a:lnTo>
                    <a:pt x="5387" y="6666"/>
                  </a:lnTo>
                  <a:close/>
                  <a:moveTo>
                    <a:pt x="2214" y="6802"/>
                  </a:moveTo>
                  <a:lnTo>
                    <a:pt x="2123" y="7008"/>
                  </a:lnTo>
                  <a:cubicBezTo>
                    <a:pt x="2214" y="7031"/>
                    <a:pt x="2306" y="7076"/>
                    <a:pt x="2420" y="7122"/>
                  </a:cubicBezTo>
                  <a:lnTo>
                    <a:pt x="2488" y="6917"/>
                  </a:lnTo>
                  <a:cubicBezTo>
                    <a:pt x="2397" y="6894"/>
                    <a:pt x="2283" y="6848"/>
                    <a:pt x="2214" y="6802"/>
                  </a:cubicBezTo>
                  <a:close/>
                  <a:moveTo>
                    <a:pt x="4839" y="6917"/>
                  </a:moveTo>
                  <a:cubicBezTo>
                    <a:pt x="4748" y="6962"/>
                    <a:pt x="4657" y="6985"/>
                    <a:pt x="4565" y="7008"/>
                  </a:cubicBezTo>
                  <a:lnTo>
                    <a:pt x="4611" y="7213"/>
                  </a:lnTo>
                  <a:cubicBezTo>
                    <a:pt x="4725" y="7191"/>
                    <a:pt x="4816" y="7145"/>
                    <a:pt x="4930" y="7122"/>
                  </a:cubicBezTo>
                  <a:lnTo>
                    <a:pt x="4839" y="6917"/>
                  </a:lnTo>
                  <a:close/>
                  <a:moveTo>
                    <a:pt x="2762" y="7008"/>
                  </a:moveTo>
                  <a:lnTo>
                    <a:pt x="2716" y="7213"/>
                  </a:lnTo>
                  <a:cubicBezTo>
                    <a:pt x="2831" y="7236"/>
                    <a:pt x="2922" y="7259"/>
                    <a:pt x="3036" y="7282"/>
                  </a:cubicBezTo>
                  <a:lnTo>
                    <a:pt x="3059" y="7076"/>
                  </a:lnTo>
                  <a:cubicBezTo>
                    <a:pt x="2967" y="7054"/>
                    <a:pt x="2876" y="7031"/>
                    <a:pt x="2762" y="7008"/>
                  </a:cubicBezTo>
                  <a:close/>
                  <a:moveTo>
                    <a:pt x="3355" y="7122"/>
                  </a:moveTo>
                  <a:lnTo>
                    <a:pt x="3355" y="7327"/>
                  </a:lnTo>
                  <a:lnTo>
                    <a:pt x="3675" y="7327"/>
                  </a:lnTo>
                  <a:lnTo>
                    <a:pt x="3652" y="7122"/>
                  </a:lnTo>
                  <a:close/>
                  <a:moveTo>
                    <a:pt x="4268" y="7076"/>
                  </a:moveTo>
                  <a:cubicBezTo>
                    <a:pt x="4177" y="7099"/>
                    <a:pt x="4063" y="7099"/>
                    <a:pt x="3972" y="7122"/>
                  </a:cubicBezTo>
                  <a:lnTo>
                    <a:pt x="3995" y="7327"/>
                  </a:lnTo>
                  <a:cubicBezTo>
                    <a:pt x="4086" y="7305"/>
                    <a:pt x="4200" y="7305"/>
                    <a:pt x="4314" y="7282"/>
                  </a:cubicBezTo>
                  <a:lnTo>
                    <a:pt x="4268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5683667" y="4471503"/>
              <a:ext cx="125861" cy="125819"/>
            </a:xfrm>
            <a:custGeom>
              <a:avLst/>
              <a:gdLst/>
              <a:ahLst/>
              <a:cxnLst/>
              <a:rect l="l" t="t" r="r" b="b"/>
              <a:pathLst>
                <a:path w="3037" h="3036" extrusionOk="0">
                  <a:moveTo>
                    <a:pt x="1507" y="0"/>
                  </a:moveTo>
                  <a:cubicBezTo>
                    <a:pt x="686" y="0"/>
                    <a:pt x="1" y="685"/>
                    <a:pt x="1" y="1529"/>
                  </a:cubicBezTo>
                  <a:cubicBezTo>
                    <a:pt x="1" y="2351"/>
                    <a:pt x="686" y="3036"/>
                    <a:pt x="1507" y="3036"/>
                  </a:cubicBezTo>
                  <a:cubicBezTo>
                    <a:pt x="2352" y="3036"/>
                    <a:pt x="3037" y="2351"/>
                    <a:pt x="3037" y="1529"/>
                  </a:cubicBezTo>
                  <a:cubicBezTo>
                    <a:pt x="3037" y="685"/>
                    <a:pt x="2352" y="0"/>
                    <a:pt x="1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5684621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92" y="206"/>
                    <a:pt x="2762" y="777"/>
                    <a:pt x="2762" y="1484"/>
                  </a:cubicBezTo>
                  <a:cubicBezTo>
                    <a:pt x="2762" y="2169"/>
                    <a:pt x="2192" y="2740"/>
                    <a:pt x="1484" y="2740"/>
                  </a:cubicBezTo>
                  <a:cubicBezTo>
                    <a:pt x="799" y="2740"/>
                    <a:pt x="229" y="2169"/>
                    <a:pt x="229" y="1484"/>
                  </a:cubicBezTo>
                  <a:cubicBezTo>
                    <a:pt x="229" y="777"/>
                    <a:pt x="799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85" y="1"/>
                    <a:pt x="1" y="663"/>
                    <a:pt x="1" y="1484"/>
                  </a:cubicBezTo>
                  <a:cubicBezTo>
                    <a:pt x="1" y="2283"/>
                    <a:pt x="685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5603269" y="4391063"/>
              <a:ext cx="286658" cy="286699"/>
            </a:xfrm>
            <a:custGeom>
              <a:avLst/>
              <a:gdLst/>
              <a:ahLst/>
              <a:cxnLst/>
              <a:rect l="l" t="t" r="r" b="b"/>
              <a:pathLst>
                <a:path w="6917" h="6918" extrusionOk="0">
                  <a:moveTo>
                    <a:pt x="3447" y="229"/>
                  </a:moveTo>
                  <a:cubicBezTo>
                    <a:pt x="5250" y="229"/>
                    <a:pt x="6688" y="1667"/>
                    <a:pt x="6688" y="3470"/>
                  </a:cubicBezTo>
                  <a:cubicBezTo>
                    <a:pt x="6688" y="5251"/>
                    <a:pt x="5250" y="6712"/>
                    <a:pt x="3447" y="6712"/>
                  </a:cubicBezTo>
                  <a:cubicBezTo>
                    <a:pt x="1667" y="6712"/>
                    <a:pt x="229" y="5251"/>
                    <a:pt x="229" y="3470"/>
                  </a:cubicBezTo>
                  <a:cubicBezTo>
                    <a:pt x="229" y="1667"/>
                    <a:pt x="1667" y="229"/>
                    <a:pt x="3447" y="229"/>
                  </a:cubicBezTo>
                  <a:close/>
                  <a:moveTo>
                    <a:pt x="3447" y="1"/>
                  </a:moveTo>
                  <a:cubicBezTo>
                    <a:pt x="1553" y="1"/>
                    <a:pt x="1" y="1553"/>
                    <a:pt x="1" y="3470"/>
                  </a:cubicBezTo>
                  <a:cubicBezTo>
                    <a:pt x="1" y="5365"/>
                    <a:pt x="1553" y="6917"/>
                    <a:pt x="3447" y="6917"/>
                  </a:cubicBezTo>
                  <a:cubicBezTo>
                    <a:pt x="5365" y="6917"/>
                    <a:pt x="6917" y="5365"/>
                    <a:pt x="6917" y="3470"/>
                  </a:cubicBezTo>
                  <a:cubicBezTo>
                    <a:pt x="6917" y="1553"/>
                    <a:pt x="5365" y="1"/>
                    <a:pt x="3447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5729088" y="4516883"/>
              <a:ext cx="35019" cy="3506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11" y="1"/>
                  </a:moveTo>
                  <a:cubicBezTo>
                    <a:pt x="183" y="1"/>
                    <a:pt x="0" y="206"/>
                    <a:pt x="0" y="434"/>
                  </a:cubicBezTo>
                  <a:cubicBezTo>
                    <a:pt x="0" y="663"/>
                    <a:pt x="183" y="845"/>
                    <a:pt x="411" y="845"/>
                  </a:cubicBezTo>
                  <a:cubicBezTo>
                    <a:pt x="662" y="845"/>
                    <a:pt x="845" y="663"/>
                    <a:pt x="845" y="434"/>
                  </a:cubicBezTo>
                  <a:cubicBezTo>
                    <a:pt x="845" y="206"/>
                    <a:pt x="662" y="1"/>
                    <a:pt x="41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5738537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83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8"/>
                    <a:pt x="92" y="389"/>
                    <a:pt x="183" y="389"/>
                  </a:cubicBezTo>
                  <a:cubicBezTo>
                    <a:pt x="297" y="389"/>
                    <a:pt x="389" y="298"/>
                    <a:pt x="389" y="206"/>
                  </a:cubicBezTo>
                  <a:cubicBezTo>
                    <a:pt x="389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5738537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183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5776374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183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5700700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183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5764066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1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43"/>
                    <a:pt x="1" y="257"/>
                    <a:pt x="92" y="325"/>
                  </a:cubicBezTo>
                  <a:cubicBezTo>
                    <a:pt x="126" y="371"/>
                    <a:pt x="172" y="394"/>
                    <a:pt x="221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5" y="257"/>
                    <a:pt x="435" y="143"/>
                    <a:pt x="366" y="52"/>
                  </a:cubicBezTo>
                  <a:cubicBezTo>
                    <a:pt x="320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5711102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1" y="120"/>
                    <a:pt x="1" y="257"/>
                    <a:pt x="69" y="325"/>
                  </a:cubicBezTo>
                  <a:cubicBezTo>
                    <a:pt x="103" y="360"/>
                    <a:pt x="155" y="377"/>
                    <a:pt x="206" y="377"/>
                  </a:cubicBezTo>
                  <a:cubicBezTo>
                    <a:pt x="257" y="377"/>
                    <a:pt x="309" y="360"/>
                    <a:pt x="343" y="325"/>
                  </a:cubicBezTo>
                  <a:cubicBezTo>
                    <a:pt x="434" y="257"/>
                    <a:pt x="434" y="120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5764066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1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20"/>
                    <a:pt x="1" y="257"/>
                    <a:pt x="92" y="325"/>
                  </a:cubicBezTo>
                  <a:cubicBezTo>
                    <a:pt x="126" y="360"/>
                    <a:pt x="172" y="377"/>
                    <a:pt x="221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5" y="257"/>
                    <a:pt x="435" y="120"/>
                    <a:pt x="366" y="52"/>
                  </a:cubicBezTo>
                  <a:cubicBezTo>
                    <a:pt x="320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5711102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1" y="143"/>
                    <a:pt x="1" y="257"/>
                    <a:pt x="69" y="325"/>
                  </a:cubicBezTo>
                  <a:cubicBezTo>
                    <a:pt x="103" y="371"/>
                    <a:pt x="155" y="394"/>
                    <a:pt x="206" y="394"/>
                  </a:cubicBezTo>
                  <a:cubicBezTo>
                    <a:pt x="257" y="394"/>
                    <a:pt x="309" y="371"/>
                    <a:pt x="343" y="325"/>
                  </a:cubicBezTo>
                  <a:cubicBezTo>
                    <a:pt x="434" y="257"/>
                    <a:pt x="434" y="143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5267460" y="4386339"/>
              <a:ext cx="295195" cy="296148"/>
            </a:xfrm>
            <a:custGeom>
              <a:avLst/>
              <a:gdLst/>
              <a:ahLst/>
              <a:cxnLst/>
              <a:rect l="l" t="t" r="r" b="b"/>
              <a:pathLst>
                <a:path w="7123" h="7146" extrusionOk="0">
                  <a:moveTo>
                    <a:pt x="3561" y="1"/>
                  </a:moveTo>
                  <a:cubicBezTo>
                    <a:pt x="1598" y="1"/>
                    <a:pt x="1" y="1599"/>
                    <a:pt x="1" y="3584"/>
                  </a:cubicBezTo>
                  <a:cubicBezTo>
                    <a:pt x="1" y="5547"/>
                    <a:pt x="1598" y="7145"/>
                    <a:pt x="3561" y="7145"/>
                  </a:cubicBezTo>
                  <a:cubicBezTo>
                    <a:pt x="5524" y="7145"/>
                    <a:pt x="7122" y="5547"/>
                    <a:pt x="7122" y="3584"/>
                  </a:cubicBezTo>
                  <a:cubicBezTo>
                    <a:pt x="7122" y="1599"/>
                    <a:pt x="5524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5262736" y="4382568"/>
              <a:ext cx="304644" cy="303691"/>
            </a:xfrm>
            <a:custGeom>
              <a:avLst/>
              <a:gdLst/>
              <a:ahLst/>
              <a:cxnLst/>
              <a:rect l="l" t="t" r="r" b="b"/>
              <a:pathLst>
                <a:path w="7351" h="7328" extrusionOk="0">
                  <a:moveTo>
                    <a:pt x="3653" y="1"/>
                  </a:moveTo>
                  <a:lnTo>
                    <a:pt x="3653" y="206"/>
                  </a:lnTo>
                  <a:lnTo>
                    <a:pt x="3972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42" y="23"/>
                    <a:pt x="3128" y="46"/>
                    <a:pt x="3013" y="46"/>
                  </a:cubicBezTo>
                  <a:lnTo>
                    <a:pt x="3059" y="252"/>
                  </a:lnTo>
                  <a:cubicBezTo>
                    <a:pt x="3150" y="252"/>
                    <a:pt x="3265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2" y="46"/>
                  </a:moveTo>
                  <a:lnTo>
                    <a:pt x="4269" y="252"/>
                  </a:lnTo>
                  <a:cubicBezTo>
                    <a:pt x="4360" y="274"/>
                    <a:pt x="4451" y="297"/>
                    <a:pt x="4566" y="320"/>
                  </a:cubicBezTo>
                  <a:lnTo>
                    <a:pt x="4611" y="115"/>
                  </a:lnTo>
                  <a:cubicBezTo>
                    <a:pt x="4497" y="92"/>
                    <a:pt x="4406" y="69"/>
                    <a:pt x="4292" y="46"/>
                  </a:cubicBezTo>
                  <a:close/>
                  <a:moveTo>
                    <a:pt x="2717" y="115"/>
                  </a:moveTo>
                  <a:cubicBezTo>
                    <a:pt x="2603" y="160"/>
                    <a:pt x="2511" y="183"/>
                    <a:pt x="2397" y="229"/>
                  </a:cubicBezTo>
                  <a:lnTo>
                    <a:pt x="2488" y="411"/>
                  </a:lnTo>
                  <a:cubicBezTo>
                    <a:pt x="2580" y="389"/>
                    <a:pt x="2671" y="343"/>
                    <a:pt x="2762" y="320"/>
                  </a:cubicBezTo>
                  <a:lnTo>
                    <a:pt x="2717" y="115"/>
                  </a:lnTo>
                  <a:close/>
                  <a:moveTo>
                    <a:pt x="4908" y="206"/>
                  </a:moveTo>
                  <a:lnTo>
                    <a:pt x="4839" y="411"/>
                  </a:lnTo>
                  <a:cubicBezTo>
                    <a:pt x="4931" y="434"/>
                    <a:pt x="5022" y="480"/>
                    <a:pt x="5136" y="526"/>
                  </a:cubicBezTo>
                  <a:lnTo>
                    <a:pt x="5205" y="343"/>
                  </a:lnTo>
                  <a:cubicBezTo>
                    <a:pt x="5113" y="297"/>
                    <a:pt x="5022" y="252"/>
                    <a:pt x="4908" y="206"/>
                  </a:cubicBezTo>
                  <a:close/>
                  <a:moveTo>
                    <a:pt x="2100" y="343"/>
                  </a:moveTo>
                  <a:cubicBezTo>
                    <a:pt x="2009" y="389"/>
                    <a:pt x="1918" y="434"/>
                    <a:pt x="1827" y="503"/>
                  </a:cubicBezTo>
                  <a:lnTo>
                    <a:pt x="1941" y="663"/>
                  </a:lnTo>
                  <a:cubicBezTo>
                    <a:pt x="2009" y="617"/>
                    <a:pt x="2100" y="571"/>
                    <a:pt x="2192" y="526"/>
                  </a:cubicBezTo>
                  <a:lnTo>
                    <a:pt x="2100" y="343"/>
                  </a:lnTo>
                  <a:close/>
                  <a:moveTo>
                    <a:pt x="5501" y="480"/>
                  </a:moveTo>
                  <a:lnTo>
                    <a:pt x="5387" y="663"/>
                  </a:lnTo>
                  <a:cubicBezTo>
                    <a:pt x="5479" y="708"/>
                    <a:pt x="5570" y="777"/>
                    <a:pt x="5638" y="822"/>
                  </a:cubicBezTo>
                  <a:lnTo>
                    <a:pt x="5775" y="663"/>
                  </a:lnTo>
                  <a:cubicBezTo>
                    <a:pt x="5684" y="594"/>
                    <a:pt x="5593" y="526"/>
                    <a:pt x="5501" y="480"/>
                  </a:cubicBezTo>
                  <a:close/>
                  <a:moveTo>
                    <a:pt x="1553" y="663"/>
                  </a:moveTo>
                  <a:cubicBezTo>
                    <a:pt x="1461" y="731"/>
                    <a:pt x="1393" y="799"/>
                    <a:pt x="1302" y="868"/>
                  </a:cubicBezTo>
                  <a:lnTo>
                    <a:pt x="1438" y="1028"/>
                  </a:lnTo>
                  <a:cubicBezTo>
                    <a:pt x="1507" y="959"/>
                    <a:pt x="1598" y="891"/>
                    <a:pt x="1690" y="845"/>
                  </a:cubicBezTo>
                  <a:lnTo>
                    <a:pt x="1553" y="663"/>
                  </a:lnTo>
                  <a:close/>
                  <a:moveTo>
                    <a:pt x="6026" y="845"/>
                  </a:moveTo>
                  <a:lnTo>
                    <a:pt x="5889" y="1005"/>
                  </a:lnTo>
                  <a:cubicBezTo>
                    <a:pt x="5958" y="1073"/>
                    <a:pt x="6049" y="1142"/>
                    <a:pt x="6118" y="1210"/>
                  </a:cubicBezTo>
                  <a:lnTo>
                    <a:pt x="6255" y="1073"/>
                  </a:lnTo>
                  <a:cubicBezTo>
                    <a:pt x="6186" y="982"/>
                    <a:pt x="6095" y="914"/>
                    <a:pt x="6026" y="845"/>
                  </a:cubicBezTo>
                  <a:close/>
                  <a:moveTo>
                    <a:pt x="1073" y="1073"/>
                  </a:moveTo>
                  <a:cubicBezTo>
                    <a:pt x="1005" y="1165"/>
                    <a:pt x="913" y="1233"/>
                    <a:pt x="845" y="1324"/>
                  </a:cubicBezTo>
                  <a:lnTo>
                    <a:pt x="1005" y="1439"/>
                  </a:lnTo>
                  <a:cubicBezTo>
                    <a:pt x="1073" y="1370"/>
                    <a:pt x="1142" y="1302"/>
                    <a:pt x="1210" y="1233"/>
                  </a:cubicBezTo>
                  <a:lnTo>
                    <a:pt x="1073" y="1073"/>
                  </a:lnTo>
                  <a:close/>
                  <a:moveTo>
                    <a:pt x="6483" y="1302"/>
                  </a:moveTo>
                  <a:lnTo>
                    <a:pt x="6323" y="1439"/>
                  </a:lnTo>
                  <a:cubicBezTo>
                    <a:pt x="6392" y="1507"/>
                    <a:pt x="6437" y="1598"/>
                    <a:pt x="6506" y="1667"/>
                  </a:cubicBezTo>
                  <a:lnTo>
                    <a:pt x="6665" y="1553"/>
                  </a:lnTo>
                  <a:cubicBezTo>
                    <a:pt x="6620" y="1461"/>
                    <a:pt x="6551" y="1370"/>
                    <a:pt x="6483" y="1302"/>
                  </a:cubicBezTo>
                  <a:close/>
                  <a:moveTo>
                    <a:pt x="662" y="1576"/>
                  </a:moveTo>
                  <a:cubicBezTo>
                    <a:pt x="594" y="1667"/>
                    <a:pt x="548" y="1758"/>
                    <a:pt x="480" y="1849"/>
                  </a:cubicBezTo>
                  <a:lnTo>
                    <a:pt x="662" y="1941"/>
                  </a:lnTo>
                  <a:cubicBezTo>
                    <a:pt x="708" y="1849"/>
                    <a:pt x="777" y="1781"/>
                    <a:pt x="822" y="1690"/>
                  </a:cubicBezTo>
                  <a:lnTo>
                    <a:pt x="662" y="1576"/>
                  </a:lnTo>
                  <a:close/>
                  <a:moveTo>
                    <a:pt x="6848" y="1827"/>
                  </a:moveTo>
                  <a:lnTo>
                    <a:pt x="6665" y="1918"/>
                  </a:lnTo>
                  <a:cubicBezTo>
                    <a:pt x="6711" y="2009"/>
                    <a:pt x="6757" y="2100"/>
                    <a:pt x="6802" y="2192"/>
                  </a:cubicBezTo>
                  <a:lnTo>
                    <a:pt x="6985" y="2100"/>
                  </a:lnTo>
                  <a:cubicBezTo>
                    <a:pt x="6939" y="2009"/>
                    <a:pt x="6894" y="1918"/>
                    <a:pt x="6848" y="1827"/>
                  </a:cubicBezTo>
                  <a:close/>
                  <a:moveTo>
                    <a:pt x="343" y="2123"/>
                  </a:moveTo>
                  <a:cubicBezTo>
                    <a:pt x="297" y="2215"/>
                    <a:pt x="252" y="2329"/>
                    <a:pt x="229" y="2420"/>
                  </a:cubicBezTo>
                  <a:lnTo>
                    <a:pt x="411" y="2489"/>
                  </a:lnTo>
                  <a:cubicBezTo>
                    <a:pt x="457" y="2397"/>
                    <a:pt x="480" y="2306"/>
                    <a:pt x="525" y="2215"/>
                  </a:cubicBezTo>
                  <a:lnTo>
                    <a:pt x="343" y="2123"/>
                  </a:lnTo>
                  <a:close/>
                  <a:moveTo>
                    <a:pt x="7122" y="2397"/>
                  </a:moveTo>
                  <a:lnTo>
                    <a:pt x="6917" y="2466"/>
                  </a:lnTo>
                  <a:cubicBezTo>
                    <a:pt x="6962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90" y="2603"/>
                    <a:pt x="7145" y="2489"/>
                    <a:pt x="7122" y="2397"/>
                  </a:cubicBezTo>
                  <a:close/>
                  <a:moveTo>
                    <a:pt x="115" y="2717"/>
                  </a:moveTo>
                  <a:cubicBezTo>
                    <a:pt x="92" y="2831"/>
                    <a:pt x="69" y="2945"/>
                    <a:pt x="46" y="3036"/>
                  </a:cubicBezTo>
                  <a:lnTo>
                    <a:pt x="252" y="3082"/>
                  </a:lnTo>
                  <a:cubicBezTo>
                    <a:pt x="274" y="2968"/>
                    <a:pt x="297" y="2877"/>
                    <a:pt x="320" y="2785"/>
                  </a:cubicBezTo>
                  <a:lnTo>
                    <a:pt x="115" y="2717"/>
                  </a:lnTo>
                  <a:close/>
                  <a:moveTo>
                    <a:pt x="7282" y="3014"/>
                  </a:moveTo>
                  <a:lnTo>
                    <a:pt x="7076" y="3059"/>
                  </a:lnTo>
                  <a:cubicBezTo>
                    <a:pt x="7099" y="3150"/>
                    <a:pt x="7122" y="3242"/>
                    <a:pt x="7122" y="3356"/>
                  </a:cubicBezTo>
                  <a:lnTo>
                    <a:pt x="7327" y="3333"/>
                  </a:lnTo>
                  <a:cubicBezTo>
                    <a:pt x="7327" y="3219"/>
                    <a:pt x="7305" y="3128"/>
                    <a:pt x="7282" y="3014"/>
                  </a:cubicBezTo>
                  <a:close/>
                  <a:moveTo>
                    <a:pt x="23" y="3356"/>
                  </a:moveTo>
                  <a:cubicBezTo>
                    <a:pt x="0" y="3470"/>
                    <a:pt x="0" y="3561"/>
                    <a:pt x="0" y="3653"/>
                  </a:cubicBezTo>
                  <a:lnTo>
                    <a:pt x="0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29" y="3379"/>
                  </a:cubicBezTo>
                  <a:lnTo>
                    <a:pt x="23" y="3356"/>
                  </a:lnTo>
                  <a:close/>
                  <a:moveTo>
                    <a:pt x="7145" y="3653"/>
                  </a:moveTo>
                  <a:lnTo>
                    <a:pt x="7145" y="3675"/>
                  </a:lnTo>
                  <a:cubicBezTo>
                    <a:pt x="7145" y="3767"/>
                    <a:pt x="7122" y="3881"/>
                    <a:pt x="7122" y="3972"/>
                  </a:cubicBezTo>
                  <a:lnTo>
                    <a:pt x="7327" y="3995"/>
                  </a:lnTo>
                  <a:cubicBezTo>
                    <a:pt x="7327" y="3881"/>
                    <a:pt x="7350" y="3767"/>
                    <a:pt x="7350" y="3675"/>
                  </a:cubicBezTo>
                  <a:lnTo>
                    <a:pt x="7350" y="3653"/>
                  </a:lnTo>
                  <a:close/>
                  <a:moveTo>
                    <a:pt x="229" y="3972"/>
                  </a:moveTo>
                  <a:lnTo>
                    <a:pt x="23" y="3995"/>
                  </a:lnTo>
                  <a:cubicBezTo>
                    <a:pt x="23" y="4109"/>
                    <a:pt x="46" y="4200"/>
                    <a:pt x="69" y="4315"/>
                  </a:cubicBezTo>
                  <a:lnTo>
                    <a:pt x="252" y="4269"/>
                  </a:lnTo>
                  <a:cubicBezTo>
                    <a:pt x="252" y="4178"/>
                    <a:pt x="229" y="4086"/>
                    <a:pt x="229" y="3972"/>
                  </a:cubicBezTo>
                  <a:close/>
                  <a:moveTo>
                    <a:pt x="7076" y="4269"/>
                  </a:moveTo>
                  <a:cubicBezTo>
                    <a:pt x="7076" y="4360"/>
                    <a:pt x="7054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2" y="4315"/>
                  </a:cubicBezTo>
                  <a:lnTo>
                    <a:pt x="7076" y="4269"/>
                  </a:lnTo>
                  <a:close/>
                  <a:moveTo>
                    <a:pt x="320" y="4566"/>
                  </a:moveTo>
                  <a:lnTo>
                    <a:pt x="137" y="4634"/>
                  </a:lnTo>
                  <a:cubicBezTo>
                    <a:pt x="160" y="4725"/>
                    <a:pt x="183" y="4840"/>
                    <a:pt x="229" y="4931"/>
                  </a:cubicBezTo>
                  <a:lnTo>
                    <a:pt x="411" y="4862"/>
                  </a:lnTo>
                  <a:cubicBezTo>
                    <a:pt x="389" y="4771"/>
                    <a:pt x="366" y="4657"/>
                    <a:pt x="320" y="4566"/>
                  </a:cubicBezTo>
                  <a:close/>
                  <a:moveTo>
                    <a:pt x="6917" y="4862"/>
                  </a:moveTo>
                  <a:cubicBezTo>
                    <a:pt x="6894" y="4954"/>
                    <a:pt x="6848" y="5045"/>
                    <a:pt x="6802" y="5136"/>
                  </a:cubicBezTo>
                  <a:lnTo>
                    <a:pt x="7008" y="5228"/>
                  </a:lnTo>
                  <a:cubicBezTo>
                    <a:pt x="7054" y="5113"/>
                    <a:pt x="7076" y="5022"/>
                    <a:pt x="7122" y="4931"/>
                  </a:cubicBezTo>
                  <a:lnTo>
                    <a:pt x="6917" y="4862"/>
                  </a:lnTo>
                  <a:close/>
                  <a:moveTo>
                    <a:pt x="525" y="5136"/>
                  </a:moveTo>
                  <a:lnTo>
                    <a:pt x="343" y="5228"/>
                  </a:lnTo>
                  <a:cubicBezTo>
                    <a:pt x="389" y="5319"/>
                    <a:pt x="434" y="5410"/>
                    <a:pt x="503" y="5501"/>
                  </a:cubicBezTo>
                  <a:lnTo>
                    <a:pt x="685" y="5410"/>
                  </a:lnTo>
                  <a:cubicBezTo>
                    <a:pt x="617" y="5319"/>
                    <a:pt x="571" y="5228"/>
                    <a:pt x="525" y="5136"/>
                  </a:cubicBezTo>
                  <a:close/>
                  <a:moveTo>
                    <a:pt x="6665" y="5387"/>
                  </a:moveTo>
                  <a:cubicBezTo>
                    <a:pt x="6620" y="5479"/>
                    <a:pt x="6574" y="5570"/>
                    <a:pt x="6506" y="5661"/>
                  </a:cubicBezTo>
                  <a:lnTo>
                    <a:pt x="6688" y="5775"/>
                  </a:lnTo>
                  <a:cubicBezTo>
                    <a:pt x="6734" y="5684"/>
                    <a:pt x="6802" y="5593"/>
                    <a:pt x="6848" y="5501"/>
                  </a:cubicBezTo>
                  <a:lnTo>
                    <a:pt x="6665" y="5387"/>
                  </a:lnTo>
                  <a:close/>
                  <a:moveTo>
                    <a:pt x="845" y="5661"/>
                  </a:moveTo>
                  <a:lnTo>
                    <a:pt x="662" y="5775"/>
                  </a:lnTo>
                  <a:cubicBezTo>
                    <a:pt x="731" y="5867"/>
                    <a:pt x="799" y="5958"/>
                    <a:pt x="868" y="6026"/>
                  </a:cubicBezTo>
                  <a:lnTo>
                    <a:pt x="1028" y="5889"/>
                  </a:lnTo>
                  <a:cubicBezTo>
                    <a:pt x="959" y="5821"/>
                    <a:pt x="891" y="5730"/>
                    <a:pt x="845" y="5661"/>
                  </a:cubicBezTo>
                  <a:close/>
                  <a:moveTo>
                    <a:pt x="6323" y="5889"/>
                  </a:moveTo>
                  <a:cubicBezTo>
                    <a:pt x="6255" y="5981"/>
                    <a:pt x="6186" y="6049"/>
                    <a:pt x="6118" y="6118"/>
                  </a:cubicBezTo>
                  <a:lnTo>
                    <a:pt x="6277" y="6255"/>
                  </a:lnTo>
                  <a:cubicBezTo>
                    <a:pt x="6346" y="6186"/>
                    <a:pt x="6414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33" y="6118"/>
                  </a:moveTo>
                  <a:lnTo>
                    <a:pt x="1073" y="6278"/>
                  </a:lnTo>
                  <a:cubicBezTo>
                    <a:pt x="1165" y="6346"/>
                    <a:pt x="1233" y="6414"/>
                    <a:pt x="1324" y="6483"/>
                  </a:cubicBezTo>
                  <a:lnTo>
                    <a:pt x="1461" y="6323"/>
                  </a:lnTo>
                  <a:cubicBezTo>
                    <a:pt x="1370" y="6255"/>
                    <a:pt x="1302" y="6186"/>
                    <a:pt x="1233" y="6118"/>
                  </a:cubicBezTo>
                  <a:close/>
                  <a:moveTo>
                    <a:pt x="5889" y="6323"/>
                  </a:moveTo>
                  <a:cubicBezTo>
                    <a:pt x="5821" y="6392"/>
                    <a:pt x="5752" y="6437"/>
                    <a:pt x="5661" y="6506"/>
                  </a:cubicBezTo>
                  <a:lnTo>
                    <a:pt x="5775" y="6666"/>
                  </a:lnTo>
                  <a:cubicBezTo>
                    <a:pt x="5867" y="6620"/>
                    <a:pt x="5958" y="6551"/>
                    <a:pt x="6026" y="6483"/>
                  </a:cubicBezTo>
                  <a:lnTo>
                    <a:pt x="5889" y="6323"/>
                  </a:lnTo>
                  <a:close/>
                  <a:moveTo>
                    <a:pt x="1690" y="6506"/>
                  </a:moveTo>
                  <a:lnTo>
                    <a:pt x="1575" y="6688"/>
                  </a:lnTo>
                  <a:cubicBezTo>
                    <a:pt x="1667" y="6734"/>
                    <a:pt x="1758" y="6802"/>
                    <a:pt x="1849" y="6848"/>
                  </a:cubicBezTo>
                  <a:lnTo>
                    <a:pt x="1941" y="6666"/>
                  </a:lnTo>
                  <a:cubicBezTo>
                    <a:pt x="1849" y="6620"/>
                    <a:pt x="1781" y="6574"/>
                    <a:pt x="1690" y="6506"/>
                  </a:cubicBezTo>
                  <a:close/>
                  <a:moveTo>
                    <a:pt x="5410" y="6666"/>
                  </a:moveTo>
                  <a:cubicBezTo>
                    <a:pt x="5319" y="6711"/>
                    <a:pt x="5227" y="6757"/>
                    <a:pt x="5136" y="6802"/>
                  </a:cubicBezTo>
                  <a:lnTo>
                    <a:pt x="5227" y="6985"/>
                  </a:lnTo>
                  <a:cubicBezTo>
                    <a:pt x="5319" y="6939"/>
                    <a:pt x="5410" y="6894"/>
                    <a:pt x="5501" y="6848"/>
                  </a:cubicBezTo>
                  <a:lnTo>
                    <a:pt x="5410" y="6666"/>
                  </a:lnTo>
                  <a:close/>
                  <a:moveTo>
                    <a:pt x="2215" y="6802"/>
                  </a:moveTo>
                  <a:lnTo>
                    <a:pt x="2123" y="7008"/>
                  </a:lnTo>
                  <a:cubicBezTo>
                    <a:pt x="2215" y="7031"/>
                    <a:pt x="2329" y="7076"/>
                    <a:pt x="2420" y="7122"/>
                  </a:cubicBezTo>
                  <a:lnTo>
                    <a:pt x="2488" y="6917"/>
                  </a:lnTo>
                  <a:cubicBezTo>
                    <a:pt x="2397" y="6894"/>
                    <a:pt x="2306" y="6848"/>
                    <a:pt x="2215" y="6802"/>
                  </a:cubicBezTo>
                  <a:close/>
                  <a:moveTo>
                    <a:pt x="4862" y="6917"/>
                  </a:moveTo>
                  <a:cubicBezTo>
                    <a:pt x="4771" y="6962"/>
                    <a:pt x="4680" y="6985"/>
                    <a:pt x="4566" y="7008"/>
                  </a:cubicBezTo>
                  <a:lnTo>
                    <a:pt x="4634" y="7213"/>
                  </a:lnTo>
                  <a:cubicBezTo>
                    <a:pt x="4725" y="7191"/>
                    <a:pt x="4839" y="7145"/>
                    <a:pt x="4931" y="7122"/>
                  </a:cubicBezTo>
                  <a:lnTo>
                    <a:pt x="4862" y="6917"/>
                  </a:lnTo>
                  <a:close/>
                  <a:moveTo>
                    <a:pt x="2785" y="7008"/>
                  </a:moveTo>
                  <a:lnTo>
                    <a:pt x="2717" y="7213"/>
                  </a:lnTo>
                  <a:cubicBezTo>
                    <a:pt x="2831" y="7236"/>
                    <a:pt x="2945" y="7259"/>
                    <a:pt x="3036" y="7282"/>
                  </a:cubicBezTo>
                  <a:lnTo>
                    <a:pt x="3082" y="7076"/>
                  </a:lnTo>
                  <a:cubicBezTo>
                    <a:pt x="2968" y="7054"/>
                    <a:pt x="2876" y="7031"/>
                    <a:pt x="2785" y="7008"/>
                  </a:cubicBezTo>
                  <a:close/>
                  <a:moveTo>
                    <a:pt x="3379" y="7122"/>
                  </a:moveTo>
                  <a:lnTo>
                    <a:pt x="3356" y="7327"/>
                  </a:lnTo>
                  <a:lnTo>
                    <a:pt x="3675" y="7327"/>
                  </a:lnTo>
                  <a:lnTo>
                    <a:pt x="3675" y="7122"/>
                  </a:lnTo>
                  <a:close/>
                  <a:moveTo>
                    <a:pt x="4269" y="7076"/>
                  </a:moveTo>
                  <a:cubicBezTo>
                    <a:pt x="4178" y="7099"/>
                    <a:pt x="4086" y="7099"/>
                    <a:pt x="3972" y="7122"/>
                  </a:cubicBezTo>
                  <a:lnTo>
                    <a:pt x="3995" y="7327"/>
                  </a:lnTo>
                  <a:cubicBezTo>
                    <a:pt x="4109" y="7305"/>
                    <a:pt x="4200" y="7305"/>
                    <a:pt x="4314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5351671" y="4471503"/>
              <a:ext cx="125819" cy="125819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29" y="0"/>
                  </a:moveTo>
                  <a:cubicBezTo>
                    <a:pt x="685" y="0"/>
                    <a:pt x="0" y="685"/>
                    <a:pt x="0" y="1529"/>
                  </a:cubicBezTo>
                  <a:cubicBezTo>
                    <a:pt x="0" y="2351"/>
                    <a:pt x="685" y="3036"/>
                    <a:pt x="1529" y="3036"/>
                  </a:cubicBezTo>
                  <a:cubicBezTo>
                    <a:pt x="2374" y="3036"/>
                    <a:pt x="3036" y="2351"/>
                    <a:pt x="3036" y="1529"/>
                  </a:cubicBezTo>
                  <a:cubicBezTo>
                    <a:pt x="3036" y="685"/>
                    <a:pt x="2374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5353536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69" y="206"/>
                    <a:pt x="2740" y="777"/>
                    <a:pt x="2740" y="1484"/>
                  </a:cubicBezTo>
                  <a:cubicBezTo>
                    <a:pt x="2740" y="2169"/>
                    <a:pt x="2169" y="2740"/>
                    <a:pt x="1484" y="2740"/>
                  </a:cubicBezTo>
                  <a:cubicBezTo>
                    <a:pt x="777" y="2740"/>
                    <a:pt x="229" y="2169"/>
                    <a:pt x="229" y="1484"/>
                  </a:cubicBezTo>
                  <a:cubicBezTo>
                    <a:pt x="229" y="777"/>
                    <a:pt x="777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63" y="1"/>
                    <a:pt x="1" y="663"/>
                    <a:pt x="1" y="1484"/>
                  </a:cubicBezTo>
                  <a:cubicBezTo>
                    <a:pt x="1" y="2283"/>
                    <a:pt x="663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5271232" y="4391063"/>
              <a:ext cx="287611" cy="286699"/>
            </a:xfrm>
            <a:custGeom>
              <a:avLst/>
              <a:gdLst/>
              <a:ahLst/>
              <a:cxnLst/>
              <a:rect l="l" t="t" r="r" b="b"/>
              <a:pathLst>
                <a:path w="6940" h="6918" extrusionOk="0">
                  <a:moveTo>
                    <a:pt x="3470" y="229"/>
                  </a:moveTo>
                  <a:cubicBezTo>
                    <a:pt x="5251" y="229"/>
                    <a:pt x="6712" y="1667"/>
                    <a:pt x="6712" y="3470"/>
                  </a:cubicBezTo>
                  <a:cubicBezTo>
                    <a:pt x="6712" y="5251"/>
                    <a:pt x="5251" y="6712"/>
                    <a:pt x="3470" y="6712"/>
                  </a:cubicBezTo>
                  <a:cubicBezTo>
                    <a:pt x="1690" y="6712"/>
                    <a:pt x="229" y="5251"/>
                    <a:pt x="229" y="3470"/>
                  </a:cubicBezTo>
                  <a:cubicBezTo>
                    <a:pt x="229" y="1667"/>
                    <a:pt x="1690" y="229"/>
                    <a:pt x="3470" y="229"/>
                  </a:cubicBezTo>
                  <a:close/>
                  <a:moveTo>
                    <a:pt x="3470" y="1"/>
                  </a:moveTo>
                  <a:cubicBezTo>
                    <a:pt x="1553" y="1"/>
                    <a:pt x="1" y="1553"/>
                    <a:pt x="1" y="3470"/>
                  </a:cubicBezTo>
                  <a:cubicBezTo>
                    <a:pt x="1" y="5365"/>
                    <a:pt x="1553" y="6917"/>
                    <a:pt x="3470" y="6917"/>
                  </a:cubicBezTo>
                  <a:cubicBezTo>
                    <a:pt x="5388" y="6917"/>
                    <a:pt x="6940" y="5365"/>
                    <a:pt x="6940" y="3470"/>
                  </a:cubicBezTo>
                  <a:cubicBezTo>
                    <a:pt x="6940" y="1553"/>
                    <a:pt x="5388" y="1"/>
                    <a:pt x="3470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5398004" y="4516883"/>
              <a:ext cx="34107" cy="35060"/>
            </a:xfrm>
            <a:custGeom>
              <a:avLst/>
              <a:gdLst/>
              <a:ahLst/>
              <a:cxnLst/>
              <a:rect l="l" t="t" r="r" b="b"/>
              <a:pathLst>
                <a:path w="823" h="846" extrusionOk="0">
                  <a:moveTo>
                    <a:pt x="411" y="1"/>
                  </a:moveTo>
                  <a:cubicBezTo>
                    <a:pt x="183" y="1"/>
                    <a:pt x="1" y="206"/>
                    <a:pt x="1" y="434"/>
                  </a:cubicBezTo>
                  <a:cubicBezTo>
                    <a:pt x="1" y="663"/>
                    <a:pt x="183" y="845"/>
                    <a:pt x="411" y="845"/>
                  </a:cubicBezTo>
                  <a:cubicBezTo>
                    <a:pt x="640" y="845"/>
                    <a:pt x="822" y="663"/>
                    <a:pt x="822" y="434"/>
                  </a:cubicBezTo>
                  <a:cubicBezTo>
                    <a:pt x="822" y="206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5406500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8"/>
                    <a:pt x="92" y="389"/>
                    <a:pt x="206" y="389"/>
                  </a:cubicBezTo>
                  <a:cubicBezTo>
                    <a:pt x="320" y="389"/>
                    <a:pt x="389" y="298"/>
                    <a:pt x="389" y="206"/>
                  </a:cubicBezTo>
                  <a:cubicBezTo>
                    <a:pt x="389" y="92"/>
                    <a:pt x="320" y="1"/>
                    <a:pt x="206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5406500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5444337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5368663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5433023" y="4499643"/>
              <a:ext cx="17033" cy="16328"/>
            </a:xfrm>
            <a:custGeom>
              <a:avLst/>
              <a:gdLst/>
              <a:ahLst/>
              <a:cxnLst/>
              <a:rect l="l" t="t" r="r" b="b"/>
              <a:pathLst>
                <a:path w="411" h="394" extrusionOk="0">
                  <a:moveTo>
                    <a:pt x="205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43"/>
                    <a:pt x="0" y="257"/>
                    <a:pt x="69" y="325"/>
                  </a:cubicBezTo>
                  <a:cubicBezTo>
                    <a:pt x="103" y="371"/>
                    <a:pt x="154" y="394"/>
                    <a:pt x="205" y="394"/>
                  </a:cubicBezTo>
                  <a:cubicBezTo>
                    <a:pt x="257" y="394"/>
                    <a:pt x="308" y="371"/>
                    <a:pt x="342" y="325"/>
                  </a:cubicBezTo>
                  <a:cubicBezTo>
                    <a:pt x="411" y="257"/>
                    <a:pt x="411" y="143"/>
                    <a:pt x="342" y="52"/>
                  </a:cubicBezTo>
                  <a:cubicBezTo>
                    <a:pt x="308" y="17"/>
                    <a:pt x="257" y="0"/>
                    <a:pt x="205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5379065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1" y="0"/>
                  </a:moveTo>
                  <a:cubicBezTo>
                    <a:pt x="172" y="0"/>
                    <a:pt x="127" y="17"/>
                    <a:pt x="92" y="52"/>
                  </a:cubicBezTo>
                  <a:cubicBezTo>
                    <a:pt x="1" y="120"/>
                    <a:pt x="1" y="257"/>
                    <a:pt x="92" y="325"/>
                  </a:cubicBezTo>
                  <a:cubicBezTo>
                    <a:pt x="127" y="360"/>
                    <a:pt x="172" y="377"/>
                    <a:pt x="221" y="377"/>
                  </a:cubicBezTo>
                  <a:cubicBezTo>
                    <a:pt x="269" y="377"/>
                    <a:pt x="321" y="360"/>
                    <a:pt x="366" y="325"/>
                  </a:cubicBezTo>
                  <a:cubicBezTo>
                    <a:pt x="435" y="257"/>
                    <a:pt x="435" y="120"/>
                    <a:pt x="366" y="52"/>
                  </a:cubicBezTo>
                  <a:cubicBezTo>
                    <a:pt x="321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5433023" y="4553559"/>
              <a:ext cx="17033" cy="15624"/>
            </a:xfrm>
            <a:custGeom>
              <a:avLst/>
              <a:gdLst/>
              <a:ahLst/>
              <a:cxnLst/>
              <a:rect l="l" t="t" r="r" b="b"/>
              <a:pathLst>
                <a:path w="411" h="377" extrusionOk="0">
                  <a:moveTo>
                    <a:pt x="205" y="0"/>
                  </a:moveTo>
                  <a:cubicBezTo>
                    <a:pt x="154" y="0"/>
                    <a:pt x="103" y="17"/>
                    <a:pt x="69" y="52"/>
                  </a:cubicBezTo>
                  <a:cubicBezTo>
                    <a:pt x="0" y="120"/>
                    <a:pt x="0" y="257"/>
                    <a:pt x="69" y="325"/>
                  </a:cubicBezTo>
                  <a:cubicBezTo>
                    <a:pt x="103" y="360"/>
                    <a:pt x="154" y="377"/>
                    <a:pt x="205" y="377"/>
                  </a:cubicBezTo>
                  <a:cubicBezTo>
                    <a:pt x="257" y="377"/>
                    <a:pt x="308" y="360"/>
                    <a:pt x="342" y="325"/>
                  </a:cubicBezTo>
                  <a:cubicBezTo>
                    <a:pt x="411" y="257"/>
                    <a:pt x="411" y="120"/>
                    <a:pt x="342" y="52"/>
                  </a:cubicBezTo>
                  <a:cubicBezTo>
                    <a:pt x="308" y="17"/>
                    <a:pt x="257" y="0"/>
                    <a:pt x="205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5379065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1" y="0"/>
                  </a:moveTo>
                  <a:cubicBezTo>
                    <a:pt x="172" y="0"/>
                    <a:pt x="127" y="17"/>
                    <a:pt x="92" y="52"/>
                  </a:cubicBezTo>
                  <a:cubicBezTo>
                    <a:pt x="1" y="143"/>
                    <a:pt x="1" y="257"/>
                    <a:pt x="92" y="325"/>
                  </a:cubicBezTo>
                  <a:cubicBezTo>
                    <a:pt x="127" y="371"/>
                    <a:pt x="172" y="394"/>
                    <a:pt x="221" y="394"/>
                  </a:cubicBezTo>
                  <a:cubicBezTo>
                    <a:pt x="269" y="394"/>
                    <a:pt x="321" y="371"/>
                    <a:pt x="366" y="325"/>
                  </a:cubicBezTo>
                  <a:cubicBezTo>
                    <a:pt x="435" y="257"/>
                    <a:pt x="435" y="143"/>
                    <a:pt x="366" y="52"/>
                  </a:cubicBezTo>
                  <a:cubicBezTo>
                    <a:pt x="321" y="17"/>
                    <a:pt x="269" y="0"/>
                    <a:pt x="221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5246656" y="4368394"/>
              <a:ext cx="665981" cy="162745"/>
            </a:xfrm>
            <a:custGeom>
              <a:avLst/>
              <a:gdLst/>
              <a:ahLst/>
              <a:cxnLst/>
              <a:rect l="l" t="t" r="r" b="b"/>
              <a:pathLst>
                <a:path w="16070" h="3927" extrusionOk="0">
                  <a:moveTo>
                    <a:pt x="3949" y="0"/>
                  </a:moveTo>
                  <a:cubicBezTo>
                    <a:pt x="1781" y="0"/>
                    <a:pt x="0" y="1758"/>
                    <a:pt x="0" y="3926"/>
                  </a:cubicBezTo>
                  <a:lnTo>
                    <a:pt x="229" y="3926"/>
                  </a:lnTo>
                  <a:cubicBezTo>
                    <a:pt x="229" y="1872"/>
                    <a:pt x="1895" y="206"/>
                    <a:pt x="3949" y="206"/>
                  </a:cubicBezTo>
                  <a:lnTo>
                    <a:pt x="12144" y="206"/>
                  </a:lnTo>
                  <a:cubicBezTo>
                    <a:pt x="14175" y="206"/>
                    <a:pt x="15841" y="1872"/>
                    <a:pt x="15841" y="3926"/>
                  </a:cubicBezTo>
                  <a:lnTo>
                    <a:pt x="16069" y="3926"/>
                  </a:lnTo>
                  <a:cubicBezTo>
                    <a:pt x="16069" y="1758"/>
                    <a:pt x="14312" y="0"/>
                    <a:pt x="1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7175432" y="4386339"/>
              <a:ext cx="296107" cy="296148"/>
            </a:xfrm>
            <a:custGeom>
              <a:avLst/>
              <a:gdLst/>
              <a:ahLst/>
              <a:cxnLst/>
              <a:rect l="l" t="t" r="r" b="b"/>
              <a:pathLst>
                <a:path w="7145" h="7146" extrusionOk="0">
                  <a:moveTo>
                    <a:pt x="3561" y="1"/>
                  </a:moveTo>
                  <a:cubicBezTo>
                    <a:pt x="1598" y="1"/>
                    <a:pt x="0" y="1599"/>
                    <a:pt x="0" y="3584"/>
                  </a:cubicBezTo>
                  <a:cubicBezTo>
                    <a:pt x="0" y="5547"/>
                    <a:pt x="1598" y="7145"/>
                    <a:pt x="3561" y="7145"/>
                  </a:cubicBezTo>
                  <a:cubicBezTo>
                    <a:pt x="5547" y="7145"/>
                    <a:pt x="7145" y="5547"/>
                    <a:pt x="7145" y="3584"/>
                  </a:cubicBezTo>
                  <a:cubicBezTo>
                    <a:pt x="7145" y="1599"/>
                    <a:pt x="5547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7171619" y="4382568"/>
              <a:ext cx="303691" cy="303691"/>
            </a:xfrm>
            <a:custGeom>
              <a:avLst/>
              <a:gdLst/>
              <a:ahLst/>
              <a:cxnLst/>
              <a:rect l="l" t="t" r="r" b="b"/>
              <a:pathLst>
                <a:path w="7328" h="7328" extrusionOk="0">
                  <a:moveTo>
                    <a:pt x="3653" y="1"/>
                  </a:moveTo>
                  <a:lnTo>
                    <a:pt x="3653" y="206"/>
                  </a:lnTo>
                  <a:lnTo>
                    <a:pt x="3950" y="206"/>
                  </a:lnTo>
                  <a:lnTo>
                    <a:pt x="3973" y="1"/>
                  </a:lnTo>
                  <a:close/>
                  <a:moveTo>
                    <a:pt x="3333" y="23"/>
                  </a:moveTo>
                  <a:cubicBezTo>
                    <a:pt x="3219" y="23"/>
                    <a:pt x="3128" y="46"/>
                    <a:pt x="3014" y="46"/>
                  </a:cubicBezTo>
                  <a:lnTo>
                    <a:pt x="3060" y="252"/>
                  </a:lnTo>
                  <a:cubicBezTo>
                    <a:pt x="3151" y="252"/>
                    <a:pt x="3242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2" y="46"/>
                  </a:moveTo>
                  <a:lnTo>
                    <a:pt x="4246" y="252"/>
                  </a:lnTo>
                  <a:cubicBezTo>
                    <a:pt x="4361" y="274"/>
                    <a:pt x="4452" y="297"/>
                    <a:pt x="4543" y="320"/>
                  </a:cubicBezTo>
                  <a:lnTo>
                    <a:pt x="4589" y="115"/>
                  </a:lnTo>
                  <a:cubicBezTo>
                    <a:pt x="4498" y="92"/>
                    <a:pt x="4383" y="69"/>
                    <a:pt x="4292" y="46"/>
                  </a:cubicBezTo>
                  <a:close/>
                  <a:moveTo>
                    <a:pt x="2694" y="115"/>
                  </a:moveTo>
                  <a:cubicBezTo>
                    <a:pt x="2603" y="160"/>
                    <a:pt x="2489" y="183"/>
                    <a:pt x="2398" y="229"/>
                  </a:cubicBezTo>
                  <a:lnTo>
                    <a:pt x="2466" y="411"/>
                  </a:lnTo>
                  <a:cubicBezTo>
                    <a:pt x="2557" y="389"/>
                    <a:pt x="2649" y="343"/>
                    <a:pt x="2763" y="320"/>
                  </a:cubicBezTo>
                  <a:lnTo>
                    <a:pt x="2694" y="115"/>
                  </a:lnTo>
                  <a:close/>
                  <a:moveTo>
                    <a:pt x="4908" y="206"/>
                  </a:moveTo>
                  <a:lnTo>
                    <a:pt x="4840" y="411"/>
                  </a:lnTo>
                  <a:cubicBezTo>
                    <a:pt x="4931" y="434"/>
                    <a:pt x="5023" y="480"/>
                    <a:pt x="5114" y="526"/>
                  </a:cubicBezTo>
                  <a:lnTo>
                    <a:pt x="5205" y="343"/>
                  </a:lnTo>
                  <a:cubicBezTo>
                    <a:pt x="5114" y="297"/>
                    <a:pt x="5000" y="252"/>
                    <a:pt x="4908" y="206"/>
                  </a:cubicBezTo>
                  <a:close/>
                  <a:moveTo>
                    <a:pt x="2101" y="343"/>
                  </a:moveTo>
                  <a:cubicBezTo>
                    <a:pt x="2010" y="389"/>
                    <a:pt x="1918" y="434"/>
                    <a:pt x="1827" y="503"/>
                  </a:cubicBezTo>
                  <a:lnTo>
                    <a:pt x="1918" y="663"/>
                  </a:lnTo>
                  <a:cubicBezTo>
                    <a:pt x="2010" y="617"/>
                    <a:pt x="2101" y="571"/>
                    <a:pt x="2192" y="526"/>
                  </a:cubicBezTo>
                  <a:lnTo>
                    <a:pt x="2101" y="343"/>
                  </a:lnTo>
                  <a:close/>
                  <a:moveTo>
                    <a:pt x="5479" y="480"/>
                  </a:moveTo>
                  <a:lnTo>
                    <a:pt x="5388" y="663"/>
                  </a:lnTo>
                  <a:cubicBezTo>
                    <a:pt x="5479" y="708"/>
                    <a:pt x="5547" y="777"/>
                    <a:pt x="5639" y="822"/>
                  </a:cubicBezTo>
                  <a:lnTo>
                    <a:pt x="5753" y="663"/>
                  </a:lnTo>
                  <a:cubicBezTo>
                    <a:pt x="5662" y="594"/>
                    <a:pt x="5570" y="526"/>
                    <a:pt x="5479" y="480"/>
                  </a:cubicBezTo>
                  <a:close/>
                  <a:moveTo>
                    <a:pt x="1553" y="663"/>
                  </a:moveTo>
                  <a:cubicBezTo>
                    <a:pt x="1462" y="731"/>
                    <a:pt x="1370" y="799"/>
                    <a:pt x="1302" y="868"/>
                  </a:cubicBezTo>
                  <a:lnTo>
                    <a:pt x="1439" y="1028"/>
                  </a:lnTo>
                  <a:cubicBezTo>
                    <a:pt x="1507" y="959"/>
                    <a:pt x="1576" y="891"/>
                    <a:pt x="1667" y="845"/>
                  </a:cubicBezTo>
                  <a:lnTo>
                    <a:pt x="1553" y="663"/>
                  </a:lnTo>
                  <a:close/>
                  <a:moveTo>
                    <a:pt x="6004" y="845"/>
                  </a:moveTo>
                  <a:lnTo>
                    <a:pt x="5867" y="1005"/>
                  </a:lnTo>
                  <a:cubicBezTo>
                    <a:pt x="5958" y="1073"/>
                    <a:pt x="6027" y="1142"/>
                    <a:pt x="6095" y="1210"/>
                  </a:cubicBezTo>
                  <a:lnTo>
                    <a:pt x="6255" y="1073"/>
                  </a:lnTo>
                  <a:cubicBezTo>
                    <a:pt x="6164" y="982"/>
                    <a:pt x="6095" y="914"/>
                    <a:pt x="6004" y="845"/>
                  </a:cubicBezTo>
                  <a:close/>
                  <a:moveTo>
                    <a:pt x="1051" y="1073"/>
                  </a:moveTo>
                  <a:cubicBezTo>
                    <a:pt x="982" y="1165"/>
                    <a:pt x="914" y="1233"/>
                    <a:pt x="845" y="1324"/>
                  </a:cubicBezTo>
                  <a:lnTo>
                    <a:pt x="1005" y="1439"/>
                  </a:lnTo>
                  <a:cubicBezTo>
                    <a:pt x="1074" y="1370"/>
                    <a:pt x="1142" y="1302"/>
                    <a:pt x="1211" y="1233"/>
                  </a:cubicBezTo>
                  <a:lnTo>
                    <a:pt x="1051" y="1073"/>
                  </a:lnTo>
                  <a:close/>
                  <a:moveTo>
                    <a:pt x="6461" y="1302"/>
                  </a:moveTo>
                  <a:lnTo>
                    <a:pt x="6301" y="1439"/>
                  </a:lnTo>
                  <a:cubicBezTo>
                    <a:pt x="6369" y="1507"/>
                    <a:pt x="6438" y="1598"/>
                    <a:pt x="6483" y="1667"/>
                  </a:cubicBezTo>
                  <a:lnTo>
                    <a:pt x="6666" y="1553"/>
                  </a:lnTo>
                  <a:cubicBezTo>
                    <a:pt x="6597" y="1461"/>
                    <a:pt x="6529" y="1370"/>
                    <a:pt x="6461" y="1302"/>
                  </a:cubicBezTo>
                  <a:close/>
                  <a:moveTo>
                    <a:pt x="640" y="1576"/>
                  </a:moveTo>
                  <a:cubicBezTo>
                    <a:pt x="594" y="1667"/>
                    <a:pt x="526" y="1758"/>
                    <a:pt x="480" y="1849"/>
                  </a:cubicBezTo>
                  <a:lnTo>
                    <a:pt x="663" y="1941"/>
                  </a:lnTo>
                  <a:cubicBezTo>
                    <a:pt x="709" y="1849"/>
                    <a:pt x="754" y="1781"/>
                    <a:pt x="823" y="1690"/>
                  </a:cubicBezTo>
                  <a:lnTo>
                    <a:pt x="640" y="1576"/>
                  </a:lnTo>
                  <a:close/>
                  <a:moveTo>
                    <a:pt x="6826" y="1827"/>
                  </a:moveTo>
                  <a:lnTo>
                    <a:pt x="6643" y="1918"/>
                  </a:lnTo>
                  <a:cubicBezTo>
                    <a:pt x="6712" y="2009"/>
                    <a:pt x="6757" y="2100"/>
                    <a:pt x="6803" y="2192"/>
                  </a:cubicBezTo>
                  <a:lnTo>
                    <a:pt x="6985" y="2100"/>
                  </a:lnTo>
                  <a:cubicBezTo>
                    <a:pt x="6940" y="2009"/>
                    <a:pt x="6894" y="1918"/>
                    <a:pt x="6826" y="1827"/>
                  </a:cubicBezTo>
                  <a:close/>
                  <a:moveTo>
                    <a:pt x="321" y="2123"/>
                  </a:moveTo>
                  <a:cubicBezTo>
                    <a:pt x="275" y="2215"/>
                    <a:pt x="252" y="2329"/>
                    <a:pt x="206" y="2420"/>
                  </a:cubicBezTo>
                  <a:lnTo>
                    <a:pt x="412" y="2489"/>
                  </a:lnTo>
                  <a:cubicBezTo>
                    <a:pt x="435" y="2397"/>
                    <a:pt x="480" y="2306"/>
                    <a:pt x="526" y="2215"/>
                  </a:cubicBezTo>
                  <a:lnTo>
                    <a:pt x="321" y="2123"/>
                  </a:lnTo>
                  <a:close/>
                  <a:moveTo>
                    <a:pt x="7100" y="2397"/>
                  </a:moveTo>
                  <a:lnTo>
                    <a:pt x="6917" y="2466"/>
                  </a:lnTo>
                  <a:cubicBezTo>
                    <a:pt x="6940" y="2557"/>
                    <a:pt x="6985" y="2671"/>
                    <a:pt x="7008" y="2762"/>
                  </a:cubicBezTo>
                  <a:lnTo>
                    <a:pt x="7214" y="2694"/>
                  </a:lnTo>
                  <a:cubicBezTo>
                    <a:pt x="7168" y="2603"/>
                    <a:pt x="7145" y="2489"/>
                    <a:pt x="7100" y="2397"/>
                  </a:cubicBezTo>
                  <a:close/>
                  <a:moveTo>
                    <a:pt x="115" y="2717"/>
                  </a:moveTo>
                  <a:cubicBezTo>
                    <a:pt x="92" y="2831"/>
                    <a:pt x="69" y="2945"/>
                    <a:pt x="47" y="3036"/>
                  </a:cubicBezTo>
                  <a:lnTo>
                    <a:pt x="252" y="3082"/>
                  </a:lnTo>
                  <a:cubicBezTo>
                    <a:pt x="275" y="2968"/>
                    <a:pt x="298" y="2877"/>
                    <a:pt x="321" y="2785"/>
                  </a:cubicBezTo>
                  <a:lnTo>
                    <a:pt x="115" y="2717"/>
                  </a:lnTo>
                  <a:close/>
                  <a:moveTo>
                    <a:pt x="7282" y="3014"/>
                  </a:moveTo>
                  <a:lnTo>
                    <a:pt x="7077" y="3059"/>
                  </a:lnTo>
                  <a:cubicBezTo>
                    <a:pt x="7077" y="3150"/>
                    <a:pt x="7100" y="3242"/>
                    <a:pt x="7100" y="3356"/>
                  </a:cubicBezTo>
                  <a:lnTo>
                    <a:pt x="7305" y="3333"/>
                  </a:lnTo>
                  <a:cubicBezTo>
                    <a:pt x="7305" y="3219"/>
                    <a:pt x="7282" y="3128"/>
                    <a:pt x="7282" y="3014"/>
                  </a:cubicBezTo>
                  <a:close/>
                  <a:moveTo>
                    <a:pt x="1" y="3356"/>
                  </a:moveTo>
                  <a:cubicBezTo>
                    <a:pt x="1" y="3470"/>
                    <a:pt x="1" y="3561"/>
                    <a:pt x="1" y="3653"/>
                  </a:cubicBezTo>
                  <a:lnTo>
                    <a:pt x="1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06" y="3379"/>
                  </a:cubicBezTo>
                  <a:lnTo>
                    <a:pt x="1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100" y="3972"/>
                  </a:cubicBezTo>
                  <a:lnTo>
                    <a:pt x="7328" y="3995"/>
                  </a:lnTo>
                  <a:cubicBezTo>
                    <a:pt x="7328" y="3881"/>
                    <a:pt x="7328" y="3767"/>
                    <a:pt x="7328" y="3675"/>
                  </a:cubicBezTo>
                  <a:lnTo>
                    <a:pt x="7328" y="3653"/>
                  </a:lnTo>
                  <a:close/>
                  <a:moveTo>
                    <a:pt x="206" y="3972"/>
                  </a:moveTo>
                  <a:lnTo>
                    <a:pt x="1" y="3995"/>
                  </a:lnTo>
                  <a:cubicBezTo>
                    <a:pt x="24" y="4109"/>
                    <a:pt x="24" y="4200"/>
                    <a:pt x="47" y="4315"/>
                  </a:cubicBezTo>
                  <a:lnTo>
                    <a:pt x="252" y="4269"/>
                  </a:lnTo>
                  <a:cubicBezTo>
                    <a:pt x="229" y="4178"/>
                    <a:pt x="229" y="4086"/>
                    <a:pt x="206" y="3972"/>
                  </a:cubicBezTo>
                  <a:close/>
                  <a:moveTo>
                    <a:pt x="7077" y="4269"/>
                  </a:moveTo>
                  <a:cubicBezTo>
                    <a:pt x="7054" y="4360"/>
                    <a:pt x="7031" y="4474"/>
                    <a:pt x="7008" y="4566"/>
                  </a:cubicBezTo>
                  <a:lnTo>
                    <a:pt x="7214" y="4611"/>
                  </a:lnTo>
                  <a:cubicBezTo>
                    <a:pt x="7237" y="4520"/>
                    <a:pt x="7259" y="4406"/>
                    <a:pt x="7282" y="4315"/>
                  </a:cubicBezTo>
                  <a:lnTo>
                    <a:pt x="7077" y="4269"/>
                  </a:lnTo>
                  <a:close/>
                  <a:moveTo>
                    <a:pt x="321" y="4566"/>
                  </a:moveTo>
                  <a:lnTo>
                    <a:pt x="115" y="4634"/>
                  </a:lnTo>
                  <a:cubicBezTo>
                    <a:pt x="138" y="4725"/>
                    <a:pt x="184" y="4840"/>
                    <a:pt x="206" y="4931"/>
                  </a:cubicBezTo>
                  <a:lnTo>
                    <a:pt x="412" y="4862"/>
                  </a:lnTo>
                  <a:cubicBezTo>
                    <a:pt x="366" y="4771"/>
                    <a:pt x="343" y="4657"/>
                    <a:pt x="321" y="4566"/>
                  </a:cubicBezTo>
                  <a:close/>
                  <a:moveTo>
                    <a:pt x="6917" y="4862"/>
                  </a:moveTo>
                  <a:cubicBezTo>
                    <a:pt x="6871" y="4954"/>
                    <a:pt x="6849" y="5045"/>
                    <a:pt x="6803" y="5136"/>
                  </a:cubicBezTo>
                  <a:lnTo>
                    <a:pt x="6985" y="5228"/>
                  </a:lnTo>
                  <a:cubicBezTo>
                    <a:pt x="7031" y="5113"/>
                    <a:pt x="7077" y="5022"/>
                    <a:pt x="7100" y="4931"/>
                  </a:cubicBezTo>
                  <a:lnTo>
                    <a:pt x="6917" y="4862"/>
                  </a:lnTo>
                  <a:close/>
                  <a:moveTo>
                    <a:pt x="526" y="5136"/>
                  </a:moveTo>
                  <a:lnTo>
                    <a:pt x="343" y="5228"/>
                  </a:lnTo>
                  <a:cubicBezTo>
                    <a:pt x="389" y="5319"/>
                    <a:pt x="435" y="5410"/>
                    <a:pt x="480" y="5501"/>
                  </a:cubicBezTo>
                  <a:lnTo>
                    <a:pt x="663" y="5410"/>
                  </a:lnTo>
                  <a:cubicBezTo>
                    <a:pt x="617" y="5319"/>
                    <a:pt x="572" y="5228"/>
                    <a:pt x="526" y="5136"/>
                  </a:cubicBezTo>
                  <a:close/>
                  <a:moveTo>
                    <a:pt x="6666" y="5387"/>
                  </a:moveTo>
                  <a:cubicBezTo>
                    <a:pt x="6620" y="5479"/>
                    <a:pt x="6552" y="5570"/>
                    <a:pt x="6506" y="5661"/>
                  </a:cubicBezTo>
                  <a:lnTo>
                    <a:pt x="6666" y="5775"/>
                  </a:lnTo>
                  <a:cubicBezTo>
                    <a:pt x="6734" y="5684"/>
                    <a:pt x="6780" y="5593"/>
                    <a:pt x="6849" y="5501"/>
                  </a:cubicBezTo>
                  <a:lnTo>
                    <a:pt x="6666" y="5387"/>
                  </a:lnTo>
                  <a:close/>
                  <a:moveTo>
                    <a:pt x="823" y="5661"/>
                  </a:moveTo>
                  <a:lnTo>
                    <a:pt x="663" y="5775"/>
                  </a:lnTo>
                  <a:cubicBezTo>
                    <a:pt x="709" y="5867"/>
                    <a:pt x="777" y="5958"/>
                    <a:pt x="845" y="6026"/>
                  </a:cubicBezTo>
                  <a:lnTo>
                    <a:pt x="1005" y="5889"/>
                  </a:lnTo>
                  <a:cubicBezTo>
                    <a:pt x="937" y="5821"/>
                    <a:pt x="891" y="5730"/>
                    <a:pt x="823" y="5661"/>
                  </a:cubicBezTo>
                  <a:close/>
                  <a:moveTo>
                    <a:pt x="6324" y="5889"/>
                  </a:moveTo>
                  <a:cubicBezTo>
                    <a:pt x="6255" y="5981"/>
                    <a:pt x="6187" y="6049"/>
                    <a:pt x="6118" y="6118"/>
                  </a:cubicBezTo>
                  <a:lnTo>
                    <a:pt x="6255" y="6255"/>
                  </a:lnTo>
                  <a:cubicBezTo>
                    <a:pt x="6324" y="6186"/>
                    <a:pt x="6415" y="6118"/>
                    <a:pt x="6483" y="6026"/>
                  </a:cubicBezTo>
                  <a:lnTo>
                    <a:pt x="6324" y="5889"/>
                  </a:lnTo>
                  <a:close/>
                  <a:moveTo>
                    <a:pt x="1211" y="6118"/>
                  </a:moveTo>
                  <a:lnTo>
                    <a:pt x="1074" y="6278"/>
                  </a:lnTo>
                  <a:cubicBezTo>
                    <a:pt x="1142" y="6346"/>
                    <a:pt x="1234" y="6414"/>
                    <a:pt x="1302" y="6483"/>
                  </a:cubicBezTo>
                  <a:lnTo>
                    <a:pt x="1439" y="6323"/>
                  </a:lnTo>
                  <a:cubicBezTo>
                    <a:pt x="1370" y="6255"/>
                    <a:pt x="1279" y="6186"/>
                    <a:pt x="1211" y="6118"/>
                  </a:cubicBezTo>
                  <a:close/>
                  <a:moveTo>
                    <a:pt x="5890" y="6323"/>
                  </a:moveTo>
                  <a:cubicBezTo>
                    <a:pt x="5821" y="6392"/>
                    <a:pt x="5730" y="6437"/>
                    <a:pt x="5639" y="6506"/>
                  </a:cubicBezTo>
                  <a:lnTo>
                    <a:pt x="5776" y="6666"/>
                  </a:lnTo>
                  <a:cubicBezTo>
                    <a:pt x="5844" y="6620"/>
                    <a:pt x="5936" y="6551"/>
                    <a:pt x="6027" y="6483"/>
                  </a:cubicBezTo>
                  <a:lnTo>
                    <a:pt x="5890" y="6323"/>
                  </a:lnTo>
                  <a:close/>
                  <a:moveTo>
                    <a:pt x="1690" y="6506"/>
                  </a:moveTo>
                  <a:lnTo>
                    <a:pt x="1553" y="6688"/>
                  </a:lnTo>
                  <a:cubicBezTo>
                    <a:pt x="1644" y="6734"/>
                    <a:pt x="1736" y="6802"/>
                    <a:pt x="1827" y="6848"/>
                  </a:cubicBezTo>
                  <a:lnTo>
                    <a:pt x="1941" y="6666"/>
                  </a:lnTo>
                  <a:cubicBezTo>
                    <a:pt x="1850" y="6620"/>
                    <a:pt x="1758" y="6574"/>
                    <a:pt x="1690" y="6506"/>
                  </a:cubicBezTo>
                  <a:close/>
                  <a:moveTo>
                    <a:pt x="5388" y="6666"/>
                  </a:moveTo>
                  <a:cubicBezTo>
                    <a:pt x="5296" y="6711"/>
                    <a:pt x="5228" y="6757"/>
                    <a:pt x="5137" y="6802"/>
                  </a:cubicBezTo>
                  <a:lnTo>
                    <a:pt x="5205" y="6985"/>
                  </a:lnTo>
                  <a:cubicBezTo>
                    <a:pt x="5319" y="6939"/>
                    <a:pt x="5411" y="6894"/>
                    <a:pt x="5502" y="6848"/>
                  </a:cubicBezTo>
                  <a:lnTo>
                    <a:pt x="5388" y="6666"/>
                  </a:lnTo>
                  <a:close/>
                  <a:moveTo>
                    <a:pt x="2192" y="6802"/>
                  </a:moveTo>
                  <a:lnTo>
                    <a:pt x="2124" y="7008"/>
                  </a:lnTo>
                  <a:cubicBezTo>
                    <a:pt x="2215" y="7031"/>
                    <a:pt x="2306" y="7076"/>
                    <a:pt x="2420" y="7122"/>
                  </a:cubicBezTo>
                  <a:lnTo>
                    <a:pt x="2489" y="6917"/>
                  </a:lnTo>
                  <a:cubicBezTo>
                    <a:pt x="2398" y="6894"/>
                    <a:pt x="2283" y="6848"/>
                    <a:pt x="2192" y="6802"/>
                  </a:cubicBezTo>
                  <a:close/>
                  <a:moveTo>
                    <a:pt x="4840" y="6917"/>
                  </a:moveTo>
                  <a:cubicBezTo>
                    <a:pt x="4749" y="6962"/>
                    <a:pt x="4657" y="6985"/>
                    <a:pt x="4566" y="7008"/>
                  </a:cubicBezTo>
                  <a:lnTo>
                    <a:pt x="4612" y="7213"/>
                  </a:lnTo>
                  <a:cubicBezTo>
                    <a:pt x="4726" y="7191"/>
                    <a:pt x="4817" y="7145"/>
                    <a:pt x="4908" y="7122"/>
                  </a:cubicBezTo>
                  <a:lnTo>
                    <a:pt x="4840" y="6917"/>
                  </a:lnTo>
                  <a:close/>
                  <a:moveTo>
                    <a:pt x="2763" y="7008"/>
                  </a:moveTo>
                  <a:lnTo>
                    <a:pt x="2717" y="7213"/>
                  </a:lnTo>
                  <a:cubicBezTo>
                    <a:pt x="2808" y="7236"/>
                    <a:pt x="2923" y="7259"/>
                    <a:pt x="3037" y="7282"/>
                  </a:cubicBezTo>
                  <a:lnTo>
                    <a:pt x="3060" y="7076"/>
                  </a:lnTo>
                  <a:cubicBezTo>
                    <a:pt x="2968" y="7054"/>
                    <a:pt x="2854" y="7031"/>
                    <a:pt x="2763" y="7008"/>
                  </a:cubicBezTo>
                  <a:close/>
                  <a:moveTo>
                    <a:pt x="3356" y="7122"/>
                  </a:moveTo>
                  <a:lnTo>
                    <a:pt x="3356" y="7327"/>
                  </a:lnTo>
                  <a:lnTo>
                    <a:pt x="3676" y="7327"/>
                  </a:lnTo>
                  <a:lnTo>
                    <a:pt x="3653" y="7122"/>
                  </a:lnTo>
                  <a:close/>
                  <a:moveTo>
                    <a:pt x="4269" y="7076"/>
                  </a:moveTo>
                  <a:cubicBezTo>
                    <a:pt x="4178" y="7099"/>
                    <a:pt x="4064" y="7099"/>
                    <a:pt x="3973" y="7122"/>
                  </a:cubicBezTo>
                  <a:lnTo>
                    <a:pt x="3995" y="7327"/>
                  </a:lnTo>
                  <a:cubicBezTo>
                    <a:pt x="4087" y="7305"/>
                    <a:pt x="4201" y="7305"/>
                    <a:pt x="4292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7260554" y="4471503"/>
              <a:ext cx="125861" cy="125819"/>
            </a:xfrm>
            <a:custGeom>
              <a:avLst/>
              <a:gdLst/>
              <a:ahLst/>
              <a:cxnLst/>
              <a:rect l="l" t="t" r="r" b="b"/>
              <a:pathLst>
                <a:path w="3037" h="3036" extrusionOk="0">
                  <a:moveTo>
                    <a:pt x="1507" y="0"/>
                  </a:moveTo>
                  <a:cubicBezTo>
                    <a:pt x="685" y="0"/>
                    <a:pt x="1" y="685"/>
                    <a:pt x="1" y="1529"/>
                  </a:cubicBezTo>
                  <a:cubicBezTo>
                    <a:pt x="1" y="2351"/>
                    <a:pt x="685" y="3036"/>
                    <a:pt x="1507" y="3036"/>
                  </a:cubicBezTo>
                  <a:cubicBezTo>
                    <a:pt x="2352" y="3036"/>
                    <a:pt x="3036" y="2351"/>
                    <a:pt x="3036" y="1529"/>
                  </a:cubicBezTo>
                  <a:cubicBezTo>
                    <a:pt x="3036" y="685"/>
                    <a:pt x="2352" y="0"/>
                    <a:pt x="1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7261508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92" y="206"/>
                    <a:pt x="2762" y="777"/>
                    <a:pt x="2762" y="1484"/>
                  </a:cubicBezTo>
                  <a:cubicBezTo>
                    <a:pt x="2762" y="2169"/>
                    <a:pt x="2192" y="2740"/>
                    <a:pt x="1484" y="2740"/>
                  </a:cubicBezTo>
                  <a:cubicBezTo>
                    <a:pt x="799" y="2740"/>
                    <a:pt x="229" y="2169"/>
                    <a:pt x="229" y="1484"/>
                  </a:cubicBezTo>
                  <a:cubicBezTo>
                    <a:pt x="229" y="777"/>
                    <a:pt x="799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85" y="1"/>
                    <a:pt x="0" y="663"/>
                    <a:pt x="0" y="1484"/>
                  </a:cubicBezTo>
                  <a:cubicBezTo>
                    <a:pt x="0" y="2283"/>
                    <a:pt x="685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180156" y="4391063"/>
              <a:ext cx="286658" cy="286699"/>
            </a:xfrm>
            <a:custGeom>
              <a:avLst/>
              <a:gdLst/>
              <a:ahLst/>
              <a:cxnLst/>
              <a:rect l="l" t="t" r="r" b="b"/>
              <a:pathLst>
                <a:path w="6917" h="6918" extrusionOk="0">
                  <a:moveTo>
                    <a:pt x="3447" y="229"/>
                  </a:moveTo>
                  <a:cubicBezTo>
                    <a:pt x="5250" y="229"/>
                    <a:pt x="6688" y="1667"/>
                    <a:pt x="6688" y="3470"/>
                  </a:cubicBezTo>
                  <a:cubicBezTo>
                    <a:pt x="6688" y="5251"/>
                    <a:pt x="5250" y="6712"/>
                    <a:pt x="3447" y="6712"/>
                  </a:cubicBezTo>
                  <a:cubicBezTo>
                    <a:pt x="1667" y="6712"/>
                    <a:pt x="206" y="5251"/>
                    <a:pt x="206" y="3470"/>
                  </a:cubicBezTo>
                  <a:cubicBezTo>
                    <a:pt x="206" y="1667"/>
                    <a:pt x="1667" y="229"/>
                    <a:pt x="3447" y="229"/>
                  </a:cubicBezTo>
                  <a:close/>
                  <a:moveTo>
                    <a:pt x="3447" y="1"/>
                  </a:moveTo>
                  <a:cubicBezTo>
                    <a:pt x="1552" y="1"/>
                    <a:pt x="0" y="1553"/>
                    <a:pt x="0" y="3470"/>
                  </a:cubicBezTo>
                  <a:cubicBezTo>
                    <a:pt x="0" y="5365"/>
                    <a:pt x="1552" y="6917"/>
                    <a:pt x="3447" y="6917"/>
                  </a:cubicBezTo>
                  <a:cubicBezTo>
                    <a:pt x="5364" y="6917"/>
                    <a:pt x="6916" y="5365"/>
                    <a:pt x="6916" y="3470"/>
                  </a:cubicBezTo>
                  <a:cubicBezTo>
                    <a:pt x="6916" y="1553"/>
                    <a:pt x="5364" y="1"/>
                    <a:pt x="3447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305975" y="4516883"/>
              <a:ext cx="35019" cy="3506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11" y="1"/>
                  </a:moveTo>
                  <a:cubicBezTo>
                    <a:pt x="183" y="1"/>
                    <a:pt x="0" y="206"/>
                    <a:pt x="0" y="434"/>
                  </a:cubicBezTo>
                  <a:cubicBezTo>
                    <a:pt x="0" y="663"/>
                    <a:pt x="183" y="845"/>
                    <a:pt x="411" y="845"/>
                  </a:cubicBezTo>
                  <a:cubicBezTo>
                    <a:pt x="639" y="845"/>
                    <a:pt x="845" y="663"/>
                    <a:pt x="845" y="434"/>
                  </a:cubicBezTo>
                  <a:cubicBezTo>
                    <a:pt x="845" y="206"/>
                    <a:pt x="639" y="1"/>
                    <a:pt x="41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7315424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83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298"/>
                    <a:pt x="92" y="389"/>
                    <a:pt x="183" y="389"/>
                  </a:cubicBezTo>
                  <a:cubicBezTo>
                    <a:pt x="297" y="389"/>
                    <a:pt x="388" y="298"/>
                    <a:pt x="388" y="206"/>
                  </a:cubicBezTo>
                  <a:cubicBezTo>
                    <a:pt x="388" y="92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7315424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7353261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277587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88" y="297"/>
                    <a:pt x="388" y="205"/>
                  </a:cubicBezTo>
                  <a:cubicBezTo>
                    <a:pt x="388" y="91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340953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43"/>
                    <a:pt x="1" y="257"/>
                    <a:pt x="92" y="325"/>
                  </a:cubicBezTo>
                  <a:cubicBezTo>
                    <a:pt x="126" y="371"/>
                    <a:pt x="172" y="394"/>
                    <a:pt x="220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4" y="257"/>
                    <a:pt x="434" y="143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287989" y="4553559"/>
              <a:ext cx="17074" cy="15624"/>
            </a:xfrm>
            <a:custGeom>
              <a:avLst/>
              <a:gdLst/>
              <a:ahLst/>
              <a:cxnLst/>
              <a:rect l="l" t="t" r="r" b="b"/>
              <a:pathLst>
                <a:path w="412" h="377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0" y="120"/>
                    <a:pt x="0" y="257"/>
                    <a:pt x="69" y="325"/>
                  </a:cubicBezTo>
                  <a:cubicBezTo>
                    <a:pt x="103" y="360"/>
                    <a:pt x="155" y="377"/>
                    <a:pt x="206" y="377"/>
                  </a:cubicBezTo>
                  <a:cubicBezTo>
                    <a:pt x="257" y="377"/>
                    <a:pt x="309" y="360"/>
                    <a:pt x="343" y="325"/>
                  </a:cubicBezTo>
                  <a:cubicBezTo>
                    <a:pt x="411" y="257"/>
                    <a:pt x="411" y="120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340953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0"/>
                  </a:moveTo>
                  <a:cubicBezTo>
                    <a:pt x="172" y="0"/>
                    <a:pt x="126" y="17"/>
                    <a:pt x="92" y="52"/>
                  </a:cubicBezTo>
                  <a:cubicBezTo>
                    <a:pt x="1" y="120"/>
                    <a:pt x="1" y="257"/>
                    <a:pt x="92" y="325"/>
                  </a:cubicBezTo>
                  <a:cubicBezTo>
                    <a:pt x="126" y="360"/>
                    <a:pt x="172" y="377"/>
                    <a:pt x="220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4" y="257"/>
                    <a:pt x="434" y="120"/>
                    <a:pt x="366" y="52"/>
                  </a:cubicBezTo>
                  <a:cubicBezTo>
                    <a:pt x="320" y="17"/>
                    <a:pt x="269" y="0"/>
                    <a:pt x="220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287989" y="4499643"/>
              <a:ext cx="17074" cy="1632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206" y="0"/>
                  </a:moveTo>
                  <a:cubicBezTo>
                    <a:pt x="155" y="0"/>
                    <a:pt x="103" y="17"/>
                    <a:pt x="69" y="52"/>
                  </a:cubicBezTo>
                  <a:cubicBezTo>
                    <a:pt x="0" y="143"/>
                    <a:pt x="0" y="257"/>
                    <a:pt x="69" y="325"/>
                  </a:cubicBezTo>
                  <a:cubicBezTo>
                    <a:pt x="103" y="371"/>
                    <a:pt x="155" y="394"/>
                    <a:pt x="206" y="394"/>
                  </a:cubicBezTo>
                  <a:cubicBezTo>
                    <a:pt x="257" y="394"/>
                    <a:pt x="309" y="371"/>
                    <a:pt x="343" y="325"/>
                  </a:cubicBezTo>
                  <a:cubicBezTo>
                    <a:pt x="411" y="257"/>
                    <a:pt x="411" y="143"/>
                    <a:pt x="343" y="52"/>
                  </a:cubicBezTo>
                  <a:cubicBezTo>
                    <a:pt x="309" y="17"/>
                    <a:pt x="25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6844347" y="4386339"/>
              <a:ext cx="295153" cy="296148"/>
            </a:xfrm>
            <a:custGeom>
              <a:avLst/>
              <a:gdLst/>
              <a:ahLst/>
              <a:cxnLst/>
              <a:rect l="l" t="t" r="r" b="b"/>
              <a:pathLst>
                <a:path w="7122" h="7146" extrusionOk="0">
                  <a:moveTo>
                    <a:pt x="3561" y="1"/>
                  </a:moveTo>
                  <a:cubicBezTo>
                    <a:pt x="1575" y="1"/>
                    <a:pt x="0" y="1599"/>
                    <a:pt x="0" y="3584"/>
                  </a:cubicBezTo>
                  <a:cubicBezTo>
                    <a:pt x="0" y="5547"/>
                    <a:pt x="1575" y="7145"/>
                    <a:pt x="3561" y="7145"/>
                  </a:cubicBezTo>
                  <a:cubicBezTo>
                    <a:pt x="5524" y="7145"/>
                    <a:pt x="7122" y="5547"/>
                    <a:pt x="7122" y="3584"/>
                  </a:cubicBezTo>
                  <a:cubicBezTo>
                    <a:pt x="7122" y="1599"/>
                    <a:pt x="5524" y="1"/>
                    <a:pt x="3561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6839623" y="4382568"/>
              <a:ext cx="304602" cy="303691"/>
            </a:xfrm>
            <a:custGeom>
              <a:avLst/>
              <a:gdLst/>
              <a:ahLst/>
              <a:cxnLst/>
              <a:rect l="l" t="t" r="r" b="b"/>
              <a:pathLst>
                <a:path w="7350" h="7328" extrusionOk="0">
                  <a:moveTo>
                    <a:pt x="3652" y="1"/>
                  </a:moveTo>
                  <a:lnTo>
                    <a:pt x="3652" y="206"/>
                  </a:lnTo>
                  <a:lnTo>
                    <a:pt x="3949" y="206"/>
                  </a:lnTo>
                  <a:lnTo>
                    <a:pt x="3972" y="1"/>
                  </a:lnTo>
                  <a:close/>
                  <a:moveTo>
                    <a:pt x="3333" y="23"/>
                  </a:moveTo>
                  <a:cubicBezTo>
                    <a:pt x="3241" y="23"/>
                    <a:pt x="3127" y="46"/>
                    <a:pt x="3013" y="46"/>
                  </a:cubicBezTo>
                  <a:lnTo>
                    <a:pt x="3059" y="252"/>
                  </a:lnTo>
                  <a:cubicBezTo>
                    <a:pt x="3150" y="252"/>
                    <a:pt x="3264" y="229"/>
                    <a:pt x="3356" y="229"/>
                  </a:cubicBezTo>
                  <a:lnTo>
                    <a:pt x="3333" y="23"/>
                  </a:lnTo>
                  <a:close/>
                  <a:moveTo>
                    <a:pt x="4291" y="46"/>
                  </a:moveTo>
                  <a:lnTo>
                    <a:pt x="4269" y="252"/>
                  </a:lnTo>
                  <a:cubicBezTo>
                    <a:pt x="4360" y="274"/>
                    <a:pt x="4451" y="297"/>
                    <a:pt x="4565" y="320"/>
                  </a:cubicBezTo>
                  <a:lnTo>
                    <a:pt x="4611" y="115"/>
                  </a:lnTo>
                  <a:cubicBezTo>
                    <a:pt x="4497" y="92"/>
                    <a:pt x="4406" y="69"/>
                    <a:pt x="4291" y="46"/>
                  </a:cubicBezTo>
                  <a:close/>
                  <a:moveTo>
                    <a:pt x="2716" y="115"/>
                  </a:moveTo>
                  <a:cubicBezTo>
                    <a:pt x="2602" y="160"/>
                    <a:pt x="2511" y="183"/>
                    <a:pt x="2397" y="229"/>
                  </a:cubicBezTo>
                  <a:lnTo>
                    <a:pt x="2465" y="411"/>
                  </a:lnTo>
                  <a:cubicBezTo>
                    <a:pt x="2580" y="389"/>
                    <a:pt x="2671" y="343"/>
                    <a:pt x="2762" y="320"/>
                  </a:cubicBezTo>
                  <a:lnTo>
                    <a:pt x="2716" y="115"/>
                  </a:lnTo>
                  <a:close/>
                  <a:moveTo>
                    <a:pt x="4908" y="206"/>
                  </a:moveTo>
                  <a:lnTo>
                    <a:pt x="4839" y="411"/>
                  </a:lnTo>
                  <a:cubicBezTo>
                    <a:pt x="4931" y="434"/>
                    <a:pt x="5022" y="480"/>
                    <a:pt x="5113" y="526"/>
                  </a:cubicBezTo>
                  <a:lnTo>
                    <a:pt x="5204" y="343"/>
                  </a:lnTo>
                  <a:cubicBezTo>
                    <a:pt x="5113" y="297"/>
                    <a:pt x="5022" y="252"/>
                    <a:pt x="4908" y="206"/>
                  </a:cubicBezTo>
                  <a:close/>
                  <a:moveTo>
                    <a:pt x="2100" y="343"/>
                  </a:moveTo>
                  <a:cubicBezTo>
                    <a:pt x="2009" y="389"/>
                    <a:pt x="1918" y="434"/>
                    <a:pt x="1826" y="503"/>
                  </a:cubicBezTo>
                  <a:lnTo>
                    <a:pt x="1940" y="663"/>
                  </a:lnTo>
                  <a:cubicBezTo>
                    <a:pt x="2009" y="617"/>
                    <a:pt x="2100" y="571"/>
                    <a:pt x="2191" y="526"/>
                  </a:cubicBezTo>
                  <a:lnTo>
                    <a:pt x="2100" y="343"/>
                  </a:lnTo>
                  <a:close/>
                  <a:moveTo>
                    <a:pt x="5501" y="480"/>
                  </a:moveTo>
                  <a:lnTo>
                    <a:pt x="5387" y="663"/>
                  </a:lnTo>
                  <a:cubicBezTo>
                    <a:pt x="5478" y="708"/>
                    <a:pt x="5570" y="777"/>
                    <a:pt x="5638" y="822"/>
                  </a:cubicBezTo>
                  <a:lnTo>
                    <a:pt x="5775" y="663"/>
                  </a:lnTo>
                  <a:cubicBezTo>
                    <a:pt x="5684" y="594"/>
                    <a:pt x="5592" y="526"/>
                    <a:pt x="5501" y="480"/>
                  </a:cubicBezTo>
                  <a:close/>
                  <a:moveTo>
                    <a:pt x="1552" y="663"/>
                  </a:moveTo>
                  <a:cubicBezTo>
                    <a:pt x="1461" y="731"/>
                    <a:pt x="1393" y="799"/>
                    <a:pt x="1301" y="868"/>
                  </a:cubicBezTo>
                  <a:lnTo>
                    <a:pt x="1438" y="1028"/>
                  </a:lnTo>
                  <a:cubicBezTo>
                    <a:pt x="1507" y="959"/>
                    <a:pt x="1598" y="891"/>
                    <a:pt x="1667" y="845"/>
                  </a:cubicBezTo>
                  <a:lnTo>
                    <a:pt x="1552" y="663"/>
                  </a:lnTo>
                  <a:close/>
                  <a:moveTo>
                    <a:pt x="6026" y="845"/>
                  </a:moveTo>
                  <a:lnTo>
                    <a:pt x="5889" y="1005"/>
                  </a:lnTo>
                  <a:cubicBezTo>
                    <a:pt x="5958" y="1073"/>
                    <a:pt x="6049" y="1142"/>
                    <a:pt x="6117" y="1210"/>
                  </a:cubicBezTo>
                  <a:lnTo>
                    <a:pt x="6254" y="1073"/>
                  </a:lnTo>
                  <a:cubicBezTo>
                    <a:pt x="6186" y="982"/>
                    <a:pt x="6095" y="914"/>
                    <a:pt x="6026" y="845"/>
                  </a:cubicBezTo>
                  <a:close/>
                  <a:moveTo>
                    <a:pt x="1073" y="1073"/>
                  </a:moveTo>
                  <a:cubicBezTo>
                    <a:pt x="982" y="1165"/>
                    <a:pt x="913" y="1233"/>
                    <a:pt x="845" y="1324"/>
                  </a:cubicBezTo>
                  <a:lnTo>
                    <a:pt x="1005" y="1439"/>
                  </a:lnTo>
                  <a:cubicBezTo>
                    <a:pt x="1073" y="1370"/>
                    <a:pt x="1142" y="1302"/>
                    <a:pt x="1210" y="1233"/>
                  </a:cubicBezTo>
                  <a:lnTo>
                    <a:pt x="1073" y="1073"/>
                  </a:lnTo>
                  <a:close/>
                  <a:moveTo>
                    <a:pt x="6483" y="1302"/>
                  </a:moveTo>
                  <a:lnTo>
                    <a:pt x="6323" y="1439"/>
                  </a:lnTo>
                  <a:cubicBezTo>
                    <a:pt x="6369" y="1507"/>
                    <a:pt x="6437" y="1598"/>
                    <a:pt x="6505" y="1667"/>
                  </a:cubicBezTo>
                  <a:lnTo>
                    <a:pt x="6665" y="1553"/>
                  </a:lnTo>
                  <a:cubicBezTo>
                    <a:pt x="6597" y="1461"/>
                    <a:pt x="6551" y="1370"/>
                    <a:pt x="6483" y="1302"/>
                  </a:cubicBezTo>
                  <a:close/>
                  <a:moveTo>
                    <a:pt x="662" y="1576"/>
                  </a:moveTo>
                  <a:cubicBezTo>
                    <a:pt x="594" y="1667"/>
                    <a:pt x="548" y="1758"/>
                    <a:pt x="480" y="1849"/>
                  </a:cubicBezTo>
                  <a:lnTo>
                    <a:pt x="662" y="1941"/>
                  </a:lnTo>
                  <a:cubicBezTo>
                    <a:pt x="708" y="1849"/>
                    <a:pt x="776" y="1781"/>
                    <a:pt x="822" y="1690"/>
                  </a:cubicBezTo>
                  <a:lnTo>
                    <a:pt x="662" y="1576"/>
                  </a:lnTo>
                  <a:close/>
                  <a:moveTo>
                    <a:pt x="6848" y="1827"/>
                  </a:moveTo>
                  <a:lnTo>
                    <a:pt x="6665" y="1918"/>
                  </a:lnTo>
                  <a:cubicBezTo>
                    <a:pt x="6711" y="2009"/>
                    <a:pt x="6757" y="2100"/>
                    <a:pt x="6802" y="2192"/>
                  </a:cubicBezTo>
                  <a:lnTo>
                    <a:pt x="6985" y="2100"/>
                  </a:lnTo>
                  <a:cubicBezTo>
                    <a:pt x="6939" y="2009"/>
                    <a:pt x="6894" y="1918"/>
                    <a:pt x="6848" y="1827"/>
                  </a:cubicBezTo>
                  <a:close/>
                  <a:moveTo>
                    <a:pt x="343" y="2123"/>
                  </a:moveTo>
                  <a:cubicBezTo>
                    <a:pt x="297" y="2215"/>
                    <a:pt x="251" y="2329"/>
                    <a:pt x="206" y="2420"/>
                  </a:cubicBezTo>
                  <a:lnTo>
                    <a:pt x="411" y="2489"/>
                  </a:lnTo>
                  <a:cubicBezTo>
                    <a:pt x="457" y="2397"/>
                    <a:pt x="480" y="2306"/>
                    <a:pt x="525" y="2215"/>
                  </a:cubicBezTo>
                  <a:lnTo>
                    <a:pt x="343" y="2123"/>
                  </a:lnTo>
                  <a:close/>
                  <a:moveTo>
                    <a:pt x="7122" y="2397"/>
                  </a:moveTo>
                  <a:lnTo>
                    <a:pt x="6916" y="2466"/>
                  </a:lnTo>
                  <a:cubicBezTo>
                    <a:pt x="6962" y="2557"/>
                    <a:pt x="6985" y="2671"/>
                    <a:pt x="7008" y="2762"/>
                  </a:cubicBezTo>
                  <a:lnTo>
                    <a:pt x="7213" y="2694"/>
                  </a:lnTo>
                  <a:cubicBezTo>
                    <a:pt x="7190" y="2603"/>
                    <a:pt x="7145" y="2489"/>
                    <a:pt x="7122" y="2397"/>
                  </a:cubicBezTo>
                  <a:close/>
                  <a:moveTo>
                    <a:pt x="114" y="2717"/>
                  </a:moveTo>
                  <a:cubicBezTo>
                    <a:pt x="92" y="2831"/>
                    <a:pt x="69" y="2945"/>
                    <a:pt x="46" y="3036"/>
                  </a:cubicBezTo>
                  <a:lnTo>
                    <a:pt x="251" y="3082"/>
                  </a:lnTo>
                  <a:cubicBezTo>
                    <a:pt x="274" y="2968"/>
                    <a:pt x="297" y="2877"/>
                    <a:pt x="320" y="2785"/>
                  </a:cubicBezTo>
                  <a:lnTo>
                    <a:pt x="114" y="2717"/>
                  </a:lnTo>
                  <a:close/>
                  <a:moveTo>
                    <a:pt x="7282" y="3014"/>
                  </a:moveTo>
                  <a:lnTo>
                    <a:pt x="7076" y="3059"/>
                  </a:lnTo>
                  <a:cubicBezTo>
                    <a:pt x="7099" y="3150"/>
                    <a:pt x="7099" y="3242"/>
                    <a:pt x="7122" y="3356"/>
                  </a:cubicBezTo>
                  <a:lnTo>
                    <a:pt x="7327" y="3333"/>
                  </a:lnTo>
                  <a:cubicBezTo>
                    <a:pt x="7304" y="3219"/>
                    <a:pt x="7304" y="3128"/>
                    <a:pt x="7282" y="3014"/>
                  </a:cubicBezTo>
                  <a:close/>
                  <a:moveTo>
                    <a:pt x="23" y="3356"/>
                  </a:moveTo>
                  <a:cubicBezTo>
                    <a:pt x="0" y="3470"/>
                    <a:pt x="0" y="3561"/>
                    <a:pt x="0" y="3653"/>
                  </a:cubicBezTo>
                  <a:lnTo>
                    <a:pt x="0" y="3675"/>
                  </a:lnTo>
                  <a:lnTo>
                    <a:pt x="206" y="3675"/>
                  </a:lnTo>
                  <a:cubicBezTo>
                    <a:pt x="206" y="3561"/>
                    <a:pt x="206" y="3470"/>
                    <a:pt x="229" y="3379"/>
                  </a:cubicBezTo>
                  <a:lnTo>
                    <a:pt x="23" y="3356"/>
                  </a:lnTo>
                  <a:close/>
                  <a:moveTo>
                    <a:pt x="7122" y="3653"/>
                  </a:moveTo>
                  <a:lnTo>
                    <a:pt x="7122" y="3675"/>
                  </a:lnTo>
                  <a:cubicBezTo>
                    <a:pt x="7122" y="3767"/>
                    <a:pt x="7122" y="3881"/>
                    <a:pt x="7122" y="3972"/>
                  </a:cubicBezTo>
                  <a:lnTo>
                    <a:pt x="7327" y="3995"/>
                  </a:lnTo>
                  <a:cubicBezTo>
                    <a:pt x="7327" y="3881"/>
                    <a:pt x="7350" y="3767"/>
                    <a:pt x="7350" y="3675"/>
                  </a:cubicBezTo>
                  <a:lnTo>
                    <a:pt x="7350" y="3653"/>
                  </a:lnTo>
                  <a:close/>
                  <a:moveTo>
                    <a:pt x="229" y="3972"/>
                  </a:moveTo>
                  <a:lnTo>
                    <a:pt x="23" y="3995"/>
                  </a:lnTo>
                  <a:cubicBezTo>
                    <a:pt x="23" y="4109"/>
                    <a:pt x="46" y="4200"/>
                    <a:pt x="46" y="4315"/>
                  </a:cubicBezTo>
                  <a:lnTo>
                    <a:pt x="251" y="4269"/>
                  </a:lnTo>
                  <a:cubicBezTo>
                    <a:pt x="251" y="4178"/>
                    <a:pt x="229" y="4086"/>
                    <a:pt x="229" y="3972"/>
                  </a:cubicBezTo>
                  <a:close/>
                  <a:moveTo>
                    <a:pt x="7076" y="4269"/>
                  </a:moveTo>
                  <a:cubicBezTo>
                    <a:pt x="7053" y="4360"/>
                    <a:pt x="7030" y="4474"/>
                    <a:pt x="7008" y="4566"/>
                  </a:cubicBezTo>
                  <a:lnTo>
                    <a:pt x="7213" y="4611"/>
                  </a:lnTo>
                  <a:cubicBezTo>
                    <a:pt x="7236" y="4520"/>
                    <a:pt x="7259" y="4406"/>
                    <a:pt x="7282" y="4315"/>
                  </a:cubicBezTo>
                  <a:lnTo>
                    <a:pt x="7076" y="4269"/>
                  </a:lnTo>
                  <a:close/>
                  <a:moveTo>
                    <a:pt x="320" y="4566"/>
                  </a:moveTo>
                  <a:lnTo>
                    <a:pt x="114" y="4634"/>
                  </a:lnTo>
                  <a:cubicBezTo>
                    <a:pt x="160" y="4725"/>
                    <a:pt x="183" y="4840"/>
                    <a:pt x="229" y="4931"/>
                  </a:cubicBezTo>
                  <a:lnTo>
                    <a:pt x="411" y="4862"/>
                  </a:lnTo>
                  <a:cubicBezTo>
                    <a:pt x="388" y="4771"/>
                    <a:pt x="343" y="4657"/>
                    <a:pt x="320" y="4566"/>
                  </a:cubicBezTo>
                  <a:close/>
                  <a:moveTo>
                    <a:pt x="6916" y="4862"/>
                  </a:moveTo>
                  <a:cubicBezTo>
                    <a:pt x="6894" y="4954"/>
                    <a:pt x="6848" y="5045"/>
                    <a:pt x="6802" y="5136"/>
                  </a:cubicBezTo>
                  <a:lnTo>
                    <a:pt x="7008" y="5228"/>
                  </a:lnTo>
                  <a:cubicBezTo>
                    <a:pt x="7053" y="5113"/>
                    <a:pt x="7076" y="5022"/>
                    <a:pt x="7122" y="4931"/>
                  </a:cubicBezTo>
                  <a:lnTo>
                    <a:pt x="6916" y="4862"/>
                  </a:lnTo>
                  <a:close/>
                  <a:moveTo>
                    <a:pt x="525" y="5136"/>
                  </a:moveTo>
                  <a:lnTo>
                    <a:pt x="343" y="5228"/>
                  </a:lnTo>
                  <a:cubicBezTo>
                    <a:pt x="388" y="5319"/>
                    <a:pt x="434" y="5410"/>
                    <a:pt x="502" y="5501"/>
                  </a:cubicBezTo>
                  <a:lnTo>
                    <a:pt x="662" y="5410"/>
                  </a:lnTo>
                  <a:cubicBezTo>
                    <a:pt x="617" y="5319"/>
                    <a:pt x="571" y="5228"/>
                    <a:pt x="525" y="5136"/>
                  </a:cubicBezTo>
                  <a:close/>
                  <a:moveTo>
                    <a:pt x="6665" y="5387"/>
                  </a:moveTo>
                  <a:cubicBezTo>
                    <a:pt x="6620" y="5479"/>
                    <a:pt x="6574" y="5570"/>
                    <a:pt x="6505" y="5661"/>
                  </a:cubicBezTo>
                  <a:lnTo>
                    <a:pt x="6688" y="5775"/>
                  </a:lnTo>
                  <a:cubicBezTo>
                    <a:pt x="6734" y="5684"/>
                    <a:pt x="6802" y="5593"/>
                    <a:pt x="6848" y="5501"/>
                  </a:cubicBezTo>
                  <a:lnTo>
                    <a:pt x="6665" y="5387"/>
                  </a:lnTo>
                  <a:close/>
                  <a:moveTo>
                    <a:pt x="845" y="5661"/>
                  </a:moveTo>
                  <a:lnTo>
                    <a:pt x="662" y="5775"/>
                  </a:lnTo>
                  <a:cubicBezTo>
                    <a:pt x="731" y="5867"/>
                    <a:pt x="799" y="5958"/>
                    <a:pt x="868" y="6026"/>
                  </a:cubicBezTo>
                  <a:lnTo>
                    <a:pt x="1027" y="5889"/>
                  </a:lnTo>
                  <a:cubicBezTo>
                    <a:pt x="959" y="5821"/>
                    <a:pt x="890" y="5730"/>
                    <a:pt x="845" y="5661"/>
                  </a:cubicBezTo>
                  <a:close/>
                  <a:moveTo>
                    <a:pt x="6323" y="5889"/>
                  </a:moveTo>
                  <a:cubicBezTo>
                    <a:pt x="6254" y="5981"/>
                    <a:pt x="6186" y="6049"/>
                    <a:pt x="6117" y="6118"/>
                  </a:cubicBezTo>
                  <a:lnTo>
                    <a:pt x="6277" y="6255"/>
                  </a:lnTo>
                  <a:cubicBezTo>
                    <a:pt x="6346" y="6186"/>
                    <a:pt x="6414" y="6118"/>
                    <a:pt x="6483" y="6026"/>
                  </a:cubicBezTo>
                  <a:lnTo>
                    <a:pt x="6323" y="5889"/>
                  </a:lnTo>
                  <a:close/>
                  <a:moveTo>
                    <a:pt x="1233" y="6118"/>
                  </a:moveTo>
                  <a:lnTo>
                    <a:pt x="1073" y="6278"/>
                  </a:lnTo>
                  <a:cubicBezTo>
                    <a:pt x="1164" y="6346"/>
                    <a:pt x="1233" y="6414"/>
                    <a:pt x="1324" y="6483"/>
                  </a:cubicBezTo>
                  <a:lnTo>
                    <a:pt x="1438" y="6323"/>
                  </a:lnTo>
                  <a:cubicBezTo>
                    <a:pt x="1370" y="6255"/>
                    <a:pt x="1301" y="6186"/>
                    <a:pt x="1233" y="6118"/>
                  </a:cubicBezTo>
                  <a:close/>
                  <a:moveTo>
                    <a:pt x="5889" y="6323"/>
                  </a:moveTo>
                  <a:cubicBezTo>
                    <a:pt x="5821" y="6392"/>
                    <a:pt x="5729" y="6437"/>
                    <a:pt x="5661" y="6506"/>
                  </a:cubicBezTo>
                  <a:lnTo>
                    <a:pt x="5775" y="6666"/>
                  </a:lnTo>
                  <a:cubicBezTo>
                    <a:pt x="5866" y="6620"/>
                    <a:pt x="5958" y="6551"/>
                    <a:pt x="6026" y="6483"/>
                  </a:cubicBezTo>
                  <a:lnTo>
                    <a:pt x="5889" y="6323"/>
                  </a:lnTo>
                  <a:close/>
                  <a:moveTo>
                    <a:pt x="1689" y="6506"/>
                  </a:moveTo>
                  <a:lnTo>
                    <a:pt x="1575" y="6688"/>
                  </a:lnTo>
                  <a:cubicBezTo>
                    <a:pt x="1667" y="6734"/>
                    <a:pt x="1758" y="6802"/>
                    <a:pt x="1849" y="6848"/>
                  </a:cubicBezTo>
                  <a:lnTo>
                    <a:pt x="1940" y="6666"/>
                  </a:lnTo>
                  <a:cubicBezTo>
                    <a:pt x="1849" y="6620"/>
                    <a:pt x="1781" y="6574"/>
                    <a:pt x="1689" y="6506"/>
                  </a:cubicBezTo>
                  <a:close/>
                  <a:moveTo>
                    <a:pt x="5410" y="6666"/>
                  </a:moveTo>
                  <a:cubicBezTo>
                    <a:pt x="5319" y="6711"/>
                    <a:pt x="5227" y="6757"/>
                    <a:pt x="5136" y="6802"/>
                  </a:cubicBezTo>
                  <a:lnTo>
                    <a:pt x="5227" y="6985"/>
                  </a:lnTo>
                  <a:cubicBezTo>
                    <a:pt x="5319" y="6939"/>
                    <a:pt x="5410" y="6894"/>
                    <a:pt x="5501" y="6848"/>
                  </a:cubicBezTo>
                  <a:lnTo>
                    <a:pt x="5410" y="6666"/>
                  </a:lnTo>
                  <a:close/>
                  <a:moveTo>
                    <a:pt x="2214" y="6802"/>
                  </a:moveTo>
                  <a:lnTo>
                    <a:pt x="2123" y="7008"/>
                  </a:lnTo>
                  <a:cubicBezTo>
                    <a:pt x="2214" y="7031"/>
                    <a:pt x="2328" y="7076"/>
                    <a:pt x="2420" y="7122"/>
                  </a:cubicBezTo>
                  <a:lnTo>
                    <a:pt x="2488" y="6917"/>
                  </a:lnTo>
                  <a:cubicBezTo>
                    <a:pt x="2397" y="6894"/>
                    <a:pt x="2306" y="6848"/>
                    <a:pt x="2214" y="6802"/>
                  </a:cubicBezTo>
                  <a:close/>
                  <a:moveTo>
                    <a:pt x="4862" y="6917"/>
                  </a:moveTo>
                  <a:cubicBezTo>
                    <a:pt x="4771" y="6962"/>
                    <a:pt x="4657" y="6985"/>
                    <a:pt x="4565" y="7008"/>
                  </a:cubicBezTo>
                  <a:lnTo>
                    <a:pt x="4634" y="7213"/>
                  </a:lnTo>
                  <a:cubicBezTo>
                    <a:pt x="4725" y="7191"/>
                    <a:pt x="4839" y="7145"/>
                    <a:pt x="4931" y="7122"/>
                  </a:cubicBezTo>
                  <a:lnTo>
                    <a:pt x="4862" y="6917"/>
                  </a:lnTo>
                  <a:close/>
                  <a:moveTo>
                    <a:pt x="2785" y="7008"/>
                  </a:moveTo>
                  <a:lnTo>
                    <a:pt x="2716" y="7213"/>
                  </a:lnTo>
                  <a:cubicBezTo>
                    <a:pt x="2831" y="7236"/>
                    <a:pt x="2922" y="7259"/>
                    <a:pt x="3036" y="7282"/>
                  </a:cubicBezTo>
                  <a:lnTo>
                    <a:pt x="3082" y="7076"/>
                  </a:lnTo>
                  <a:cubicBezTo>
                    <a:pt x="2968" y="7054"/>
                    <a:pt x="2876" y="7031"/>
                    <a:pt x="2785" y="7008"/>
                  </a:cubicBezTo>
                  <a:close/>
                  <a:moveTo>
                    <a:pt x="3378" y="7122"/>
                  </a:moveTo>
                  <a:lnTo>
                    <a:pt x="3356" y="7327"/>
                  </a:lnTo>
                  <a:lnTo>
                    <a:pt x="3675" y="7327"/>
                  </a:lnTo>
                  <a:lnTo>
                    <a:pt x="3675" y="7122"/>
                  </a:lnTo>
                  <a:close/>
                  <a:moveTo>
                    <a:pt x="4269" y="7076"/>
                  </a:moveTo>
                  <a:cubicBezTo>
                    <a:pt x="4177" y="7099"/>
                    <a:pt x="4086" y="7099"/>
                    <a:pt x="3972" y="7122"/>
                  </a:cubicBezTo>
                  <a:lnTo>
                    <a:pt x="3995" y="7327"/>
                  </a:lnTo>
                  <a:cubicBezTo>
                    <a:pt x="4109" y="7305"/>
                    <a:pt x="4200" y="7305"/>
                    <a:pt x="4314" y="7282"/>
                  </a:cubicBezTo>
                  <a:lnTo>
                    <a:pt x="4269" y="7076"/>
                  </a:ln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928517" y="4471503"/>
              <a:ext cx="125861" cy="125819"/>
            </a:xfrm>
            <a:custGeom>
              <a:avLst/>
              <a:gdLst/>
              <a:ahLst/>
              <a:cxnLst/>
              <a:rect l="l" t="t" r="r" b="b"/>
              <a:pathLst>
                <a:path w="3037" h="3036" extrusionOk="0">
                  <a:moveTo>
                    <a:pt x="1530" y="0"/>
                  </a:moveTo>
                  <a:cubicBezTo>
                    <a:pt x="686" y="0"/>
                    <a:pt x="1" y="685"/>
                    <a:pt x="1" y="1529"/>
                  </a:cubicBezTo>
                  <a:cubicBezTo>
                    <a:pt x="1" y="2351"/>
                    <a:pt x="686" y="3036"/>
                    <a:pt x="1530" y="3036"/>
                  </a:cubicBezTo>
                  <a:cubicBezTo>
                    <a:pt x="2352" y="3036"/>
                    <a:pt x="3037" y="2351"/>
                    <a:pt x="3037" y="1529"/>
                  </a:cubicBezTo>
                  <a:cubicBezTo>
                    <a:pt x="3037" y="685"/>
                    <a:pt x="2352" y="0"/>
                    <a:pt x="1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930424" y="4473368"/>
              <a:ext cx="123001" cy="123043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206"/>
                  </a:moveTo>
                  <a:cubicBezTo>
                    <a:pt x="2169" y="206"/>
                    <a:pt x="2740" y="777"/>
                    <a:pt x="2740" y="1484"/>
                  </a:cubicBezTo>
                  <a:cubicBezTo>
                    <a:pt x="2740" y="2169"/>
                    <a:pt x="2169" y="2740"/>
                    <a:pt x="1484" y="2740"/>
                  </a:cubicBezTo>
                  <a:cubicBezTo>
                    <a:pt x="777" y="2740"/>
                    <a:pt x="229" y="2169"/>
                    <a:pt x="229" y="1484"/>
                  </a:cubicBezTo>
                  <a:cubicBezTo>
                    <a:pt x="229" y="777"/>
                    <a:pt x="777" y="206"/>
                    <a:pt x="1484" y="206"/>
                  </a:cubicBezTo>
                  <a:close/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283"/>
                    <a:pt x="662" y="2968"/>
                    <a:pt x="1484" y="2968"/>
                  </a:cubicBezTo>
                  <a:cubicBezTo>
                    <a:pt x="2306" y="2968"/>
                    <a:pt x="2968" y="2283"/>
                    <a:pt x="2968" y="1484"/>
                  </a:cubicBezTo>
                  <a:cubicBezTo>
                    <a:pt x="2968" y="663"/>
                    <a:pt x="2306" y="1"/>
                    <a:pt x="1484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6848119" y="4391063"/>
              <a:ext cx="287611" cy="286699"/>
            </a:xfrm>
            <a:custGeom>
              <a:avLst/>
              <a:gdLst/>
              <a:ahLst/>
              <a:cxnLst/>
              <a:rect l="l" t="t" r="r" b="b"/>
              <a:pathLst>
                <a:path w="6940" h="6918" extrusionOk="0">
                  <a:moveTo>
                    <a:pt x="3470" y="229"/>
                  </a:moveTo>
                  <a:cubicBezTo>
                    <a:pt x="5251" y="229"/>
                    <a:pt x="6711" y="1667"/>
                    <a:pt x="6711" y="3470"/>
                  </a:cubicBezTo>
                  <a:cubicBezTo>
                    <a:pt x="6711" y="5251"/>
                    <a:pt x="5251" y="6712"/>
                    <a:pt x="3470" y="6712"/>
                  </a:cubicBezTo>
                  <a:cubicBezTo>
                    <a:pt x="1690" y="6712"/>
                    <a:pt x="229" y="5251"/>
                    <a:pt x="229" y="3470"/>
                  </a:cubicBezTo>
                  <a:cubicBezTo>
                    <a:pt x="229" y="1667"/>
                    <a:pt x="1690" y="229"/>
                    <a:pt x="3470" y="229"/>
                  </a:cubicBezTo>
                  <a:close/>
                  <a:moveTo>
                    <a:pt x="3470" y="1"/>
                  </a:moveTo>
                  <a:cubicBezTo>
                    <a:pt x="1553" y="1"/>
                    <a:pt x="1" y="1553"/>
                    <a:pt x="1" y="3470"/>
                  </a:cubicBezTo>
                  <a:cubicBezTo>
                    <a:pt x="1" y="5365"/>
                    <a:pt x="1553" y="6917"/>
                    <a:pt x="3470" y="6917"/>
                  </a:cubicBezTo>
                  <a:cubicBezTo>
                    <a:pt x="5365" y="6917"/>
                    <a:pt x="6940" y="5365"/>
                    <a:pt x="6940" y="3470"/>
                  </a:cubicBezTo>
                  <a:cubicBezTo>
                    <a:pt x="6940" y="1553"/>
                    <a:pt x="5365" y="1"/>
                    <a:pt x="3470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6973938" y="4516883"/>
              <a:ext cx="35019" cy="3506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34" y="1"/>
                  </a:moveTo>
                  <a:cubicBezTo>
                    <a:pt x="206" y="1"/>
                    <a:pt x="0" y="206"/>
                    <a:pt x="0" y="434"/>
                  </a:cubicBezTo>
                  <a:cubicBezTo>
                    <a:pt x="0" y="663"/>
                    <a:pt x="206" y="845"/>
                    <a:pt x="434" y="845"/>
                  </a:cubicBezTo>
                  <a:cubicBezTo>
                    <a:pt x="662" y="845"/>
                    <a:pt x="845" y="663"/>
                    <a:pt x="845" y="434"/>
                  </a:cubicBezTo>
                  <a:cubicBezTo>
                    <a:pt x="845" y="206"/>
                    <a:pt x="662" y="1"/>
                    <a:pt x="434" y="1"/>
                  </a:cubicBezTo>
                  <a:close/>
                </a:path>
              </a:pathLst>
            </a:custGeom>
            <a:solidFill>
              <a:srgbClr val="0C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6983387" y="4488495"/>
              <a:ext cx="16121" cy="16163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298"/>
                    <a:pt x="92" y="389"/>
                    <a:pt x="206" y="389"/>
                  </a:cubicBezTo>
                  <a:cubicBezTo>
                    <a:pt x="297" y="389"/>
                    <a:pt x="389" y="298"/>
                    <a:pt x="389" y="206"/>
                  </a:cubicBezTo>
                  <a:cubicBezTo>
                    <a:pt x="389" y="92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6983387" y="4564210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021224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297" y="388"/>
                    <a:pt x="389" y="297"/>
                    <a:pt x="389" y="205"/>
                  </a:cubicBezTo>
                  <a:cubicBezTo>
                    <a:pt x="389" y="91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6945550" y="4526373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6" y="0"/>
                  </a:moveTo>
                  <a:cubicBezTo>
                    <a:pt x="92" y="0"/>
                    <a:pt x="1" y="91"/>
                    <a:pt x="1" y="205"/>
                  </a:cubicBezTo>
                  <a:cubicBezTo>
                    <a:pt x="1" y="297"/>
                    <a:pt x="92" y="388"/>
                    <a:pt x="206" y="388"/>
                  </a:cubicBezTo>
                  <a:cubicBezTo>
                    <a:pt x="320" y="388"/>
                    <a:pt x="389" y="297"/>
                    <a:pt x="389" y="205"/>
                  </a:cubicBezTo>
                  <a:cubicBezTo>
                    <a:pt x="389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009869" y="4499643"/>
              <a:ext cx="17074" cy="1632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206" y="0"/>
                  </a:moveTo>
                  <a:cubicBezTo>
                    <a:pt x="155" y="0"/>
                    <a:pt x="104" y="17"/>
                    <a:pt x="69" y="52"/>
                  </a:cubicBezTo>
                  <a:cubicBezTo>
                    <a:pt x="1" y="143"/>
                    <a:pt x="1" y="257"/>
                    <a:pt x="69" y="325"/>
                  </a:cubicBezTo>
                  <a:cubicBezTo>
                    <a:pt x="104" y="371"/>
                    <a:pt x="155" y="394"/>
                    <a:pt x="206" y="394"/>
                  </a:cubicBezTo>
                  <a:cubicBezTo>
                    <a:pt x="258" y="394"/>
                    <a:pt x="309" y="371"/>
                    <a:pt x="343" y="325"/>
                  </a:cubicBezTo>
                  <a:cubicBezTo>
                    <a:pt x="412" y="257"/>
                    <a:pt x="412" y="143"/>
                    <a:pt x="343" y="52"/>
                  </a:cubicBez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6955952" y="4553559"/>
              <a:ext cx="18027" cy="15624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18" y="0"/>
                  </a:moveTo>
                  <a:cubicBezTo>
                    <a:pt x="166" y="0"/>
                    <a:pt x="115" y="17"/>
                    <a:pt x="69" y="52"/>
                  </a:cubicBezTo>
                  <a:cubicBezTo>
                    <a:pt x="1" y="120"/>
                    <a:pt x="1" y="257"/>
                    <a:pt x="69" y="325"/>
                  </a:cubicBezTo>
                  <a:cubicBezTo>
                    <a:pt x="115" y="360"/>
                    <a:pt x="166" y="377"/>
                    <a:pt x="218" y="377"/>
                  </a:cubicBezTo>
                  <a:cubicBezTo>
                    <a:pt x="269" y="377"/>
                    <a:pt x="320" y="360"/>
                    <a:pt x="366" y="325"/>
                  </a:cubicBezTo>
                  <a:cubicBezTo>
                    <a:pt x="434" y="257"/>
                    <a:pt x="434" y="120"/>
                    <a:pt x="366" y="52"/>
                  </a:cubicBezTo>
                  <a:cubicBezTo>
                    <a:pt x="320" y="17"/>
                    <a:pt x="269" y="0"/>
                    <a:pt x="218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009869" y="4553559"/>
              <a:ext cx="17074" cy="15624"/>
            </a:xfrm>
            <a:custGeom>
              <a:avLst/>
              <a:gdLst/>
              <a:ahLst/>
              <a:cxnLst/>
              <a:rect l="l" t="t" r="r" b="b"/>
              <a:pathLst>
                <a:path w="412" h="377" extrusionOk="0">
                  <a:moveTo>
                    <a:pt x="206" y="0"/>
                  </a:moveTo>
                  <a:cubicBezTo>
                    <a:pt x="155" y="0"/>
                    <a:pt x="104" y="17"/>
                    <a:pt x="69" y="52"/>
                  </a:cubicBezTo>
                  <a:cubicBezTo>
                    <a:pt x="1" y="120"/>
                    <a:pt x="1" y="257"/>
                    <a:pt x="69" y="325"/>
                  </a:cubicBezTo>
                  <a:cubicBezTo>
                    <a:pt x="104" y="360"/>
                    <a:pt x="155" y="377"/>
                    <a:pt x="206" y="377"/>
                  </a:cubicBezTo>
                  <a:cubicBezTo>
                    <a:pt x="258" y="377"/>
                    <a:pt x="309" y="360"/>
                    <a:pt x="343" y="325"/>
                  </a:cubicBezTo>
                  <a:cubicBezTo>
                    <a:pt x="412" y="257"/>
                    <a:pt x="412" y="120"/>
                    <a:pt x="343" y="52"/>
                  </a:cubicBez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6955952" y="4499643"/>
              <a:ext cx="18027" cy="16328"/>
            </a:xfrm>
            <a:custGeom>
              <a:avLst/>
              <a:gdLst/>
              <a:ahLst/>
              <a:cxnLst/>
              <a:rect l="l" t="t" r="r" b="b"/>
              <a:pathLst>
                <a:path w="435" h="394" extrusionOk="0">
                  <a:moveTo>
                    <a:pt x="218" y="0"/>
                  </a:moveTo>
                  <a:cubicBezTo>
                    <a:pt x="166" y="0"/>
                    <a:pt x="115" y="17"/>
                    <a:pt x="69" y="52"/>
                  </a:cubicBezTo>
                  <a:cubicBezTo>
                    <a:pt x="1" y="143"/>
                    <a:pt x="1" y="257"/>
                    <a:pt x="69" y="325"/>
                  </a:cubicBezTo>
                  <a:cubicBezTo>
                    <a:pt x="115" y="371"/>
                    <a:pt x="166" y="394"/>
                    <a:pt x="218" y="394"/>
                  </a:cubicBezTo>
                  <a:cubicBezTo>
                    <a:pt x="269" y="394"/>
                    <a:pt x="320" y="371"/>
                    <a:pt x="366" y="325"/>
                  </a:cubicBezTo>
                  <a:cubicBezTo>
                    <a:pt x="434" y="257"/>
                    <a:pt x="434" y="143"/>
                    <a:pt x="366" y="52"/>
                  </a:cubicBezTo>
                  <a:cubicBezTo>
                    <a:pt x="320" y="17"/>
                    <a:pt x="269" y="0"/>
                    <a:pt x="218" y="0"/>
                  </a:cubicBezTo>
                  <a:close/>
                </a:path>
              </a:pathLst>
            </a:custGeom>
            <a:solidFill>
              <a:srgbClr val="6B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6823543" y="4368394"/>
              <a:ext cx="665981" cy="162745"/>
            </a:xfrm>
            <a:custGeom>
              <a:avLst/>
              <a:gdLst/>
              <a:ahLst/>
              <a:cxnLst/>
              <a:rect l="l" t="t" r="r" b="b"/>
              <a:pathLst>
                <a:path w="16070" h="3927" extrusionOk="0">
                  <a:moveTo>
                    <a:pt x="3949" y="0"/>
                  </a:moveTo>
                  <a:cubicBezTo>
                    <a:pt x="1781" y="0"/>
                    <a:pt x="0" y="1758"/>
                    <a:pt x="0" y="3926"/>
                  </a:cubicBezTo>
                  <a:lnTo>
                    <a:pt x="228" y="3926"/>
                  </a:lnTo>
                  <a:cubicBezTo>
                    <a:pt x="228" y="1872"/>
                    <a:pt x="1895" y="206"/>
                    <a:pt x="3949" y="206"/>
                  </a:cubicBezTo>
                  <a:lnTo>
                    <a:pt x="12120" y="206"/>
                  </a:lnTo>
                  <a:cubicBezTo>
                    <a:pt x="14175" y="206"/>
                    <a:pt x="15841" y="1872"/>
                    <a:pt x="15841" y="3926"/>
                  </a:cubicBezTo>
                  <a:lnTo>
                    <a:pt x="16069" y="3926"/>
                  </a:lnTo>
                  <a:cubicBezTo>
                    <a:pt x="16069" y="1758"/>
                    <a:pt x="14312" y="0"/>
                    <a:pt x="1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F21B6E-699A-0B97-CB86-70DEC6E39814}"/>
              </a:ext>
            </a:extLst>
          </p:cNvPr>
          <p:cNvSpPr txBox="1"/>
          <p:nvPr/>
        </p:nvSpPr>
        <p:spPr>
          <a:xfrm>
            <a:off x="5966331" y="2246960"/>
            <a:ext cx="246534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rgbClr val="030000"/>
                </a:solidFill>
              </a:rPr>
              <a:t>VOTE FOR GROUP - 7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070919-9DC2-9041-94CF-9C9D9FE345B7}"/>
              </a:ext>
            </a:extLst>
          </p:cNvPr>
          <p:cNvSpPr/>
          <p:nvPr/>
        </p:nvSpPr>
        <p:spPr>
          <a:xfrm>
            <a:off x="2312459" y="529167"/>
            <a:ext cx="3402541" cy="3122083"/>
          </a:xfrm>
          <a:prstGeom prst="ellipse">
            <a:avLst/>
          </a:prstGeom>
          <a:solidFill>
            <a:srgbClr val="6BB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8AFF49-D613-9901-EC83-75608F947102}"/>
              </a:ext>
            </a:extLst>
          </p:cNvPr>
          <p:cNvSpPr/>
          <p:nvPr/>
        </p:nvSpPr>
        <p:spPr>
          <a:xfrm>
            <a:off x="2423583" y="629708"/>
            <a:ext cx="3180291" cy="2905124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toon of a person driving a truck&#10;&#10;Description automatically generated">
            <a:extLst>
              <a:ext uri="{FF2B5EF4-FFF2-40B4-BE49-F238E27FC236}">
                <a16:creationId xmlns:a16="http://schemas.microsoft.com/office/drawing/2014/main" id="{8817D4F8-30CD-0CF0-E168-B5DC7BCA3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1"/>
          <a:stretch/>
        </p:blipFill>
        <p:spPr>
          <a:xfrm>
            <a:off x="2434167" y="635210"/>
            <a:ext cx="3159330" cy="2878177"/>
          </a:xfrm>
          <a:prstGeom prst="ellipse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D16AA5E-9A00-31DC-01F4-8D9BE3F58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3" t="16592" r="3576" b="22506"/>
          <a:stretch/>
        </p:blipFill>
        <p:spPr>
          <a:xfrm>
            <a:off x="147560" y="3638262"/>
            <a:ext cx="2491507" cy="6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93827E-7 L 0.25 -4.9382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Foreign &amp; International Trade: Imports &amp; Exports Infographics by Slidesgo">
  <a:themeElements>
    <a:clrScheme name="Simple Light">
      <a:dk1>
        <a:srgbClr val="AAD7FF"/>
      </a:dk1>
      <a:lt1>
        <a:srgbClr val="6BB8FF"/>
      </a:lt1>
      <a:dk2>
        <a:srgbClr val="264B83"/>
      </a:dk2>
      <a:lt2>
        <a:srgbClr val="FFFFFF"/>
      </a:lt2>
      <a:accent1>
        <a:srgbClr val="0C2F4E"/>
      </a:accent1>
      <a:accent2>
        <a:srgbClr val="FAA81A"/>
      </a:accent2>
      <a:accent3>
        <a:srgbClr val="DC7000"/>
      </a:accent3>
      <a:accent4>
        <a:srgbClr val="FB5554"/>
      </a:accent4>
      <a:accent5>
        <a:srgbClr val="D21D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77ff346-7a77-49d6-8aa5-d70c960c804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C18943FD34B418E82B33A89BE1136" ma:contentTypeVersion="14" ma:contentTypeDescription="Create a new document." ma:contentTypeScope="" ma:versionID="589f5eb6d8a1fda856540802df36709a">
  <xsd:schema xmlns:xsd="http://www.w3.org/2001/XMLSchema" xmlns:xs="http://www.w3.org/2001/XMLSchema" xmlns:p="http://schemas.microsoft.com/office/2006/metadata/properties" xmlns:ns3="e77ff346-7a77-49d6-8aa5-d70c960c8049" xmlns:ns4="9a2b4a98-be83-4522-8007-58457077f717" targetNamespace="http://schemas.microsoft.com/office/2006/metadata/properties" ma:root="true" ma:fieldsID="f8445844890a8a36783f7b48b3e12d8b" ns3:_="" ns4:_="">
    <xsd:import namespace="e77ff346-7a77-49d6-8aa5-d70c960c8049"/>
    <xsd:import namespace="9a2b4a98-be83-4522-8007-58457077f71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7ff346-7a77-49d6-8aa5-d70c960c804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b4a98-be83-4522-8007-58457077f71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27E81D-F214-4F70-AD84-63DEF6E440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92C2E8-3490-4899-9F33-9DA79CAD5471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e77ff346-7a77-49d6-8aa5-d70c960c8049"/>
    <ds:schemaRef ds:uri="http://purl.org/dc/dcmitype/"/>
    <ds:schemaRef ds:uri="http://schemas.microsoft.com/office/infopath/2007/PartnerControls"/>
    <ds:schemaRef ds:uri="9a2b4a98-be83-4522-8007-58457077f71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83B0F16-4622-4468-82FC-3BAE823B58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7ff346-7a77-49d6-8aa5-d70c960c8049"/>
    <ds:schemaRef ds:uri="9a2b4a98-be83-4522-8007-58457077f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Microsoft Office PowerPoint</Application>
  <PresentationFormat>On-screen Show (16:9)</PresentationFormat>
  <Paragraphs>64</Paragraphs>
  <Slides>9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Foreign &amp; International Trade: Imports &amp; Exports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Hebbal</dc:creator>
  <cp:lastModifiedBy>Hebbal, Chinmay</cp:lastModifiedBy>
  <cp:revision>142</cp:revision>
  <dcterms:modified xsi:type="dcterms:W3CDTF">2024-05-03T01:38:05Z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0x010100086C18943FD34B418E82B33A89BE1136</vt:lpwstr>
  </property>
</Properties>
</file>